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4.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6.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7.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 id="2147483717" r:id="rId5"/>
    <p:sldMasterId id="2147483880" r:id="rId6"/>
    <p:sldMasterId id="2147483921" r:id="rId7"/>
    <p:sldMasterId id="2147483937" r:id="rId8"/>
    <p:sldMasterId id="2147483953" r:id="rId9"/>
    <p:sldMasterId id="2147483970" r:id="rId10"/>
    <p:sldMasterId id="2147483987" r:id="rId11"/>
  </p:sldMasterIdLst>
  <p:notesMasterIdLst>
    <p:notesMasterId r:id="rId55"/>
  </p:notesMasterIdLst>
  <p:sldIdLst>
    <p:sldId id="257" r:id="rId12"/>
    <p:sldId id="3008" r:id="rId13"/>
    <p:sldId id="3285" r:id="rId14"/>
    <p:sldId id="271" r:id="rId15"/>
    <p:sldId id="260" r:id="rId16"/>
    <p:sldId id="261" r:id="rId17"/>
    <p:sldId id="270" r:id="rId18"/>
    <p:sldId id="264" r:id="rId19"/>
    <p:sldId id="265" r:id="rId20"/>
    <p:sldId id="269" r:id="rId21"/>
    <p:sldId id="275" r:id="rId22"/>
    <p:sldId id="274" r:id="rId23"/>
    <p:sldId id="292" r:id="rId24"/>
    <p:sldId id="262" r:id="rId25"/>
    <p:sldId id="293" r:id="rId26"/>
    <p:sldId id="3111" r:id="rId27"/>
    <p:sldId id="3201" r:id="rId28"/>
    <p:sldId id="3198" r:id="rId29"/>
    <p:sldId id="3294" r:id="rId30"/>
    <p:sldId id="3282" r:id="rId31"/>
    <p:sldId id="3297" r:id="rId32"/>
    <p:sldId id="3298" r:id="rId33"/>
    <p:sldId id="3283" r:id="rId34"/>
    <p:sldId id="3280" r:id="rId35"/>
    <p:sldId id="3299" r:id="rId36"/>
    <p:sldId id="3262" r:id="rId37"/>
    <p:sldId id="2845" r:id="rId38"/>
    <p:sldId id="3278" r:id="rId39"/>
    <p:sldId id="3152" r:id="rId40"/>
    <p:sldId id="2846" r:id="rId41"/>
    <p:sldId id="2847" r:id="rId42"/>
    <p:sldId id="756" r:id="rId43"/>
    <p:sldId id="3295" r:id="rId44"/>
    <p:sldId id="3286" r:id="rId45"/>
    <p:sldId id="772" r:id="rId46"/>
    <p:sldId id="3279" r:id="rId47"/>
    <p:sldId id="763" r:id="rId48"/>
    <p:sldId id="3296" r:id="rId49"/>
    <p:sldId id="3154" r:id="rId50"/>
    <p:sldId id="759" r:id="rId51"/>
    <p:sldId id="3151" r:id="rId52"/>
    <p:sldId id="767" r:id="rId53"/>
    <p:sldId id="3268" r:id="rId54"/>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CC221A-D80F-689F-BB14-0E3453349575}" name="Ginger C. Allen" initials="GA" userId="Ginger C. Alle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ade, John M." initials="JMW" lastIdx="6" clrIdx="0">
    <p:extLst>
      <p:ext uri="{19B8F6BF-5375-455C-9EA6-DF929625EA0E}">
        <p15:presenceInfo xmlns:p15="http://schemas.microsoft.com/office/powerpoint/2012/main" userId="Wade, John M." providerId="None"/>
      </p:ext>
    </p:extLst>
  </p:cmAuthor>
  <p:cmAuthor id="2" name="Kerrigan, Mary E." initials="KME" lastIdx="3" clrIdx="1">
    <p:extLst>
      <p:ext uri="{19B8F6BF-5375-455C-9EA6-DF929625EA0E}">
        <p15:presenceInfo xmlns:p15="http://schemas.microsoft.com/office/powerpoint/2012/main" userId="S::MEKerrig@sba.gov::5f72b10c-68a4-4235-8978-baa9a3fa59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2" Type="http://schemas.openxmlformats.org/officeDocument/2006/relationships/oleObject" Target="https://mydnb-my.sharepoint.com/personal/choudhurya_dnb_com1/Documents/Documents/Monthly%20Quarterly%20Reports/_7_6/SuretyBondReport_07.02.2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https://mydnb-my.sharepoint.com/personal/choudhurya_dnb_com1/Documents/Documents/Monthly%20Quarterly%20Reports/_7_6/SuretyBondReport_07.02.22.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610503864940546"/>
          <c:y val="5.140046791275691E-2"/>
          <c:w val="0.76023788515558388"/>
          <c:h val="0.81404353867531265"/>
        </c:manualLayout>
      </c:layout>
      <c:barChart>
        <c:barDir val="col"/>
        <c:grouping val="clustered"/>
        <c:varyColors val="0"/>
        <c:ser>
          <c:idx val="1"/>
          <c:order val="0"/>
          <c:spPr>
            <a:solidFill>
              <a:schemeClr val="accent1">
                <a:lumMod val="50000"/>
              </a:schemeClr>
            </a:solidFill>
            <a:scene3d>
              <a:camera prst="orthographicFront"/>
              <a:lightRig rig="threePt" dir="t"/>
            </a:scene3d>
            <a:sp3d>
              <a:bevelT h="38100"/>
            </a:sp3d>
          </c:spPr>
          <c:invertIfNegative val="0"/>
          <c:dPt>
            <c:idx val="0"/>
            <c:invertIfNegative val="0"/>
            <c:bubble3D val="0"/>
            <c:spPr>
              <a:solidFill>
                <a:schemeClr val="accent1">
                  <a:lumMod val="50000"/>
                </a:schemeClr>
              </a:solidFill>
              <a:scene3d>
                <a:camera prst="orthographicFront"/>
                <a:lightRig rig="threePt" dir="t"/>
              </a:scene3d>
              <a:sp3d>
                <a:bevelT h="38100"/>
              </a:sp3d>
            </c:spPr>
            <c:extLst>
              <c:ext xmlns:c16="http://schemas.microsoft.com/office/drawing/2014/chart" uri="{C3380CC4-5D6E-409C-BE32-E72D297353CC}">
                <c16:uniqueId val="{00000001-6FF1-4C57-B2E1-1C79662BB277}"/>
              </c:ext>
            </c:extLst>
          </c:dPt>
          <c:cat>
            <c:numRef>
              <c:f>'07.02 Report'!$G$5:$G$9</c:f>
              <c:numCache>
                <c:formatCode>General</c:formatCode>
                <c:ptCount val="5"/>
                <c:pt idx="0">
                  <c:v>2018</c:v>
                </c:pt>
                <c:pt idx="1">
                  <c:v>2019</c:v>
                </c:pt>
                <c:pt idx="2">
                  <c:v>2020</c:v>
                </c:pt>
                <c:pt idx="3">
                  <c:v>2021</c:v>
                </c:pt>
                <c:pt idx="4">
                  <c:v>2022</c:v>
                </c:pt>
              </c:numCache>
            </c:numRef>
          </c:cat>
          <c:val>
            <c:numRef>
              <c:f>'07.02 Report'!$H$5:$H$9</c:f>
              <c:numCache>
                <c:formatCode>"$"#,##0.00_);[Red]\("$"#,##0.00\)</c:formatCode>
                <c:ptCount val="5"/>
                <c:pt idx="0">
                  <c:v>4933.1740785299999</c:v>
                </c:pt>
                <c:pt idx="1">
                  <c:v>5044.861785860001</c:v>
                </c:pt>
                <c:pt idx="2">
                  <c:v>5231.4418287399994</c:v>
                </c:pt>
                <c:pt idx="3">
                  <c:v>5426.3072232100003</c:v>
                </c:pt>
                <c:pt idx="4">
                  <c:v>4578.8669635100005</c:v>
                </c:pt>
              </c:numCache>
            </c:numRef>
          </c:val>
          <c:extLst>
            <c:ext xmlns:c16="http://schemas.microsoft.com/office/drawing/2014/chart" uri="{C3380CC4-5D6E-409C-BE32-E72D297353CC}">
              <c16:uniqueId val="{00000002-6FF1-4C57-B2E1-1C79662BB277}"/>
            </c:ext>
          </c:extLst>
        </c:ser>
        <c:dLbls>
          <c:showLegendKey val="0"/>
          <c:showVal val="0"/>
          <c:showCatName val="0"/>
          <c:showSerName val="0"/>
          <c:showPercent val="0"/>
          <c:showBubbleSize val="0"/>
        </c:dLbls>
        <c:gapWidth val="150"/>
        <c:axId val="88606592"/>
        <c:axId val="88608128"/>
      </c:barChart>
      <c:catAx>
        <c:axId val="88606592"/>
        <c:scaling>
          <c:orientation val="minMax"/>
        </c:scaling>
        <c:delete val="0"/>
        <c:axPos val="b"/>
        <c:numFmt formatCode="General" sourceLinked="1"/>
        <c:majorTickMark val="out"/>
        <c:minorTickMark val="none"/>
        <c:tickLblPos val="nextTo"/>
        <c:crossAx val="88608128"/>
        <c:crosses val="autoZero"/>
        <c:auto val="1"/>
        <c:lblAlgn val="ctr"/>
        <c:lblOffset val="100"/>
        <c:noMultiLvlLbl val="0"/>
      </c:catAx>
      <c:valAx>
        <c:axId val="88608128"/>
        <c:scaling>
          <c:orientation val="minMax"/>
          <c:min val="0"/>
        </c:scaling>
        <c:delete val="0"/>
        <c:axPos val="l"/>
        <c:majorGridlines/>
        <c:title>
          <c:tx>
            <c:rich>
              <a:bodyPr rot="-5400000" vert="horz"/>
              <a:lstStyle/>
              <a:p>
                <a:pPr>
                  <a:defRPr/>
                </a:pPr>
                <a:r>
                  <a:rPr lang="en-US" sz="1100"/>
                  <a:t>Total</a:t>
                </a:r>
                <a:r>
                  <a:rPr lang="en-US" sz="1100" baseline="0"/>
                  <a:t> Dollars</a:t>
                </a:r>
                <a:r>
                  <a:rPr lang="en-US" sz="1100"/>
                  <a:t> (In Millions)</a:t>
                </a:r>
              </a:p>
            </c:rich>
          </c:tx>
          <c:overlay val="0"/>
        </c:title>
        <c:numFmt formatCode="&quot;$&quot;#,##0_);[Red]\(&quot;$&quot;#,##0\)" sourceLinked="0"/>
        <c:majorTickMark val="out"/>
        <c:minorTickMark val="none"/>
        <c:tickLblPos val="nextTo"/>
        <c:crossAx val="88606592"/>
        <c:crosses val="autoZero"/>
        <c:crossBetween val="between"/>
      </c:valAx>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610503864940546"/>
          <c:y val="5.140046791275691E-2"/>
          <c:w val="0.76023788515558388"/>
          <c:h val="0.81404353867531265"/>
        </c:manualLayout>
      </c:layout>
      <c:barChart>
        <c:barDir val="col"/>
        <c:grouping val="clustered"/>
        <c:varyColors val="0"/>
        <c:ser>
          <c:idx val="0"/>
          <c:order val="0"/>
          <c:tx>
            <c:strRef>
              <c:f>'07.02 Report'!$G$15:$G$19</c:f>
              <c:strCache>
                <c:ptCount val="5"/>
                <c:pt idx="0">
                  <c:v>2018</c:v>
                </c:pt>
                <c:pt idx="1">
                  <c:v>2019</c:v>
                </c:pt>
                <c:pt idx="2">
                  <c:v>2020</c:v>
                </c:pt>
                <c:pt idx="3">
                  <c:v>2021</c:v>
                </c:pt>
                <c:pt idx="4">
                  <c:v>2022</c:v>
                </c:pt>
              </c:strCache>
            </c:strRef>
          </c:tx>
          <c:spPr>
            <a:solidFill>
              <a:srgbClr val="4472C4">
                <a:lumMod val="50000"/>
              </a:srgbClr>
            </a:solidFill>
            <a:effectLst>
              <a:outerShdw blurRad="50800" dist="38100" dir="2700000" algn="tl" rotWithShape="0">
                <a:prstClr val="black">
                  <a:alpha val="40000"/>
                </a:prstClr>
              </a:outerShdw>
            </a:effectLst>
            <a:scene3d>
              <a:camera prst="orthographicFront"/>
              <a:lightRig rig="threePt" dir="t">
                <a:rot lat="0" lon="0" rev="1200000"/>
              </a:lightRig>
            </a:scene3d>
            <a:sp3d>
              <a:bevelT h="38100"/>
            </a:sp3d>
          </c:spPr>
          <c:invertIfNegative val="0"/>
          <c:cat>
            <c:numRef>
              <c:f>'07.02 Report'!$G$15:$G$19</c:f>
              <c:numCache>
                <c:formatCode>General</c:formatCode>
                <c:ptCount val="5"/>
                <c:pt idx="0">
                  <c:v>2018</c:v>
                </c:pt>
                <c:pt idx="1">
                  <c:v>2019</c:v>
                </c:pt>
                <c:pt idx="2">
                  <c:v>2020</c:v>
                </c:pt>
                <c:pt idx="3">
                  <c:v>2021</c:v>
                </c:pt>
                <c:pt idx="4">
                  <c:v>2022</c:v>
                </c:pt>
              </c:numCache>
            </c:numRef>
          </c:cat>
          <c:val>
            <c:numRef>
              <c:f>'07.02 Report'!$H$15:$H$19</c:f>
              <c:numCache>
                <c:formatCode>"$"#,##0.00_);[Red]\("$"#,##0.00\)</c:formatCode>
                <c:ptCount val="5"/>
                <c:pt idx="0">
                  <c:v>1377.40776076</c:v>
                </c:pt>
                <c:pt idx="1">
                  <c:v>1528.2756643299999</c:v>
                </c:pt>
                <c:pt idx="2">
                  <c:v>1462.3337696900001</c:v>
                </c:pt>
                <c:pt idx="3">
                  <c:v>1405.0086742999999</c:v>
                </c:pt>
                <c:pt idx="4">
                  <c:v>1461.2919428499999</c:v>
                </c:pt>
              </c:numCache>
            </c:numRef>
          </c:val>
          <c:extLst>
            <c:ext xmlns:c16="http://schemas.microsoft.com/office/drawing/2014/chart" uri="{C3380CC4-5D6E-409C-BE32-E72D297353CC}">
              <c16:uniqueId val="{00000000-061E-41B3-956E-0581383A2FD2}"/>
            </c:ext>
          </c:extLst>
        </c:ser>
        <c:dLbls>
          <c:showLegendKey val="0"/>
          <c:showVal val="0"/>
          <c:showCatName val="0"/>
          <c:showSerName val="0"/>
          <c:showPercent val="0"/>
          <c:showBubbleSize val="0"/>
        </c:dLbls>
        <c:gapWidth val="150"/>
        <c:axId val="88616320"/>
        <c:axId val="89945216"/>
      </c:barChart>
      <c:catAx>
        <c:axId val="88616320"/>
        <c:scaling>
          <c:orientation val="minMax"/>
        </c:scaling>
        <c:delete val="0"/>
        <c:axPos val="b"/>
        <c:numFmt formatCode="General" sourceLinked="1"/>
        <c:majorTickMark val="out"/>
        <c:minorTickMark val="none"/>
        <c:tickLblPos val="nextTo"/>
        <c:crossAx val="89945216"/>
        <c:crosses val="autoZero"/>
        <c:auto val="1"/>
        <c:lblAlgn val="ctr"/>
        <c:lblOffset val="100"/>
        <c:noMultiLvlLbl val="0"/>
      </c:catAx>
      <c:valAx>
        <c:axId val="89945216"/>
        <c:scaling>
          <c:orientation val="minMax"/>
          <c:min val="0"/>
        </c:scaling>
        <c:delete val="0"/>
        <c:axPos val="l"/>
        <c:majorGridlines/>
        <c:title>
          <c:tx>
            <c:rich>
              <a:bodyPr rot="-5400000" vert="horz"/>
              <a:lstStyle/>
              <a:p>
                <a:pPr>
                  <a:defRPr/>
                </a:pPr>
                <a:r>
                  <a:rPr lang="en-US" sz="1100" baseline="0"/>
                  <a:t>Guaranteed Dollars</a:t>
                </a:r>
                <a:r>
                  <a:rPr lang="en-US" sz="1100"/>
                  <a:t> (In Millions)</a:t>
                </a:r>
              </a:p>
            </c:rich>
          </c:tx>
          <c:overlay val="0"/>
        </c:title>
        <c:numFmt formatCode="&quot;$&quot;#,##0_);[Red]\(&quot;$&quot;#,##0\)" sourceLinked="0"/>
        <c:majorTickMark val="out"/>
        <c:minorTickMark val="none"/>
        <c:tickLblPos val="nextTo"/>
        <c:crossAx val="88616320"/>
        <c:crosses val="autoZero"/>
        <c:crossBetween val="between"/>
      </c:valAx>
    </c:plotArea>
    <c:plotVisOnly val="1"/>
    <c:dispBlanksAs val="gap"/>
    <c:showDLblsOverMax val="0"/>
  </c:chart>
  <c:spPr>
    <a:ln>
      <a:noFill/>
    </a:ln>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62F136-8885-4D05-BA4B-6CAF83744266}"/>
              </a:ext>
            </a:extLst>
          </p:cNvPr>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a:extLst>
              <a:ext uri="{FF2B5EF4-FFF2-40B4-BE49-F238E27FC236}">
                <a16:creationId xmlns:a16="http://schemas.microsoft.com/office/drawing/2014/main" id="{54E493D5-BD50-4661-90B2-34B6A715AE58}"/>
              </a:ext>
            </a:extLst>
          </p:cNvPr>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878A9E51-7553-4BF6-B609-F78A8EFF1AE4}" type="datetimeFigureOut">
              <a:rPr lang="en-US" smtClean="0"/>
              <a:t>7/12/2022</a:t>
            </a:fld>
            <a:endParaRPr lang="en-US"/>
          </a:p>
        </p:txBody>
      </p:sp>
      <p:sp>
        <p:nvSpPr>
          <p:cNvPr id="4" name="Slide Image Placeholder 3">
            <a:extLst>
              <a:ext uri="{FF2B5EF4-FFF2-40B4-BE49-F238E27FC236}">
                <a16:creationId xmlns:a16="http://schemas.microsoft.com/office/drawing/2014/main" id="{554796D0-FC15-46BC-95C8-7C7C6049F623}"/>
              </a:ext>
            </a:extLst>
          </p:cNvPr>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a:extLst>
              <a:ext uri="{FF2B5EF4-FFF2-40B4-BE49-F238E27FC236}">
                <a16:creationId xmlns:a16="http://schemas.microsoft.com/office/drawing/2014/main" id="{357C457D-D594-4255-9D01-E10F4B27F76C}"/>
              </a:ext>
            </a:extLst>
          </p:cNvPr>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D94C6E3-299F-43EB-B18C-D112995AF163}"/>
              </a:ext>
            </a:extLst>
          </p:cNvPr>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355E306F-F442-469D-8CE1-1E9B1A00929E}"/>
              </a:ext>
            </a:extLst>
          </p:cNvPr>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9AE8F814-0609-42AD-AC8C-C34D74423D2B}" type="slidenum">
              <a:rPr lang="en-US" smtClean="0"/>
              <a:t>‹#›</a:t>
            </a:fld>
            <a:endParaRPr lang="en-US"/>
          </a:p>
        </p:txBody>
      </p:sp>
    </p:spTree>
    <p:extLst>
      <p:ext uri="{BB962C8B-B14F-4D97-AF65-F5344CB8AC3E}">
        <p14:creationId xmlns:p14="http://schemas.microsoft.com/office/powerpoint/2010/main" val="1308190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ba.gov/document/procedural-notice-5000-829416-procedural-notice-5000-829416-revisions-financial-informationtax-transcript-verification-proces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irs.gov/instructions/i8821"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2140A9-11FD-AB46-B99D-C1331D8D84D1}" type="slidenum">
              <a:rPr lang="en-US" smtClean="0"/>
              <a:t>1</a:t>
            </a:fld>
            <a:endParaRPr lang="en-US"/>
          </a:p>
        </p:txBody>
      </p:sp>
    </p:spTree>
    <p:extLst>
      <p:ext uri="{BB962C8B-B14F-4D97-AF65-F5344CB8AC3E}">
        <p14:creationId xmlns:p14="http://schemas.microsoft.com/office/powerpoint/2010/main" val="2653836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E8F814-0609-42AD-AC8C-C34D74423D2B}" type="slidenum">
              <a:rPr lang="en-US" smtClean="0"/>
              <a:t>10</a:t>
            </a:fld>
            <a:endParaRPr lang="en-US"/>
          </a:p>
        </p:txBody>
      </p:sp>
    </p:spTree>
    <p:extLst>
      <p:ext uri="{BB962C8B-B14F-4D97-AF65-F5344CB8AC3E}">
        <p14:creationId xmlns:p14="http://schemas.microsoft.com/office/powerpoint/2010/main" val="186056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 y="547688"/>
            <a:ext cx="6361113" cy="3578225"/>
          </a:xfrm>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5"/>
          </p:nvPr>
        </p:nvSpPr>
        <p:spPr/>
        <p:txBody>
          <a:bodyPr/>
          <a:lstStyle/>
          <a:p>
            <a:fld id="{452140A9-11FD-AB46-B99D-C1331D8D84D1}" type="slidenum">
              <a:rPr lang="en-US" smtClean="0"/>
              <a:t>16</a:t>
            </a:fld>
            <a:endParaRPr lang="en-US"/>
          </a:p>
        </p:txBody>
      </p:sp>
    </p:spTree>
    <p:extLst>
      <p:ext uri="{BB962C8B-B14F-4D97-AF65-F5344CB8AC3E}">
        <p14:creationId xmlns:p14="http://schemas.microsoft.com/office/powerpoint/2010/main" val="1052432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8F814-0609-42AD-AC8C-C34D74423D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233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8F814-0609-42AD-AC8C-C34D74423D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4001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8F814-0609-42AD-AC8C-C34D74423D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9493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330200"/>
            <a:ext cx="5773737" cy="3248025"/>
          </a:xfrm>
        </p:spPr>
      </p:sp>
      <p:sp>
        <p:nvSpPr>
          <p:cNvPr id="3" name="Notes Placeholder 2"/>
          <p:cNvSpPr>
            <a:spLocks noGrp="1"/>
          </p:cNvSpPr>
          <p:nvPr>
            <p:ph type="body" idx="1"/>
          </p:nvPr>
        </p:nvSpPr>
        <p:spPr>
          <a:xfrm>
            <a:off x="554037" y="4031682"/>
            <a:ext cx="5773737" cy="3660458"/>
          </a:xfr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0119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762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781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450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45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454025"/>
            <a:ext cx="7778750" cy="4375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2140A9-11FD-AB46-B99D-C1331D8D84D1}" type="slidenum">
              <a:rPr lang="en-US" smtClean="0"/>
              <a:t>2</a:t>
            </a:fld>
            <a:endParaRPr lang="en-US"/>
          </a:p>
        </p:txBody>
      </p:sp>
    </p:spTree>
    <p:extLst>
      <p:ext uri="{BB962C8B-B14F-4D97-AF65-F5344CB8AC3E}">
        <p14:creationId xmlns:p14="http://schemas.microsoft.com/office/powerpoint/2010/main" val="67540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8F814-0609-42AD-AC8C-C34D74423D2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5327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330200"/>
            <a:ext cx="5773737" cy="3248025"/>
          </a:xfrm>
        </p:spPr>
      </p:sp>
      <p:sp>
        <p:nvSpPr>
          <p:cNvPr id="3" name="Notes Placeholder 2"/>
          <p:cNvSpPr>
            <a:spLocks noGrp="1"/>
          </p:cNvSpPr>
          <p:nvPr>
            <p:ph type="body" idx="1"/>
          </p:nvPr>
        </p:nvSpPr>
        <p:spPr>
          <a:xfrm>
            <a:off x="554037" y="4031682"/>
            <a:ext cx="5773737" cy="3660458"/>
          </a:xfrm>
        </p:spPr>
        <p:txBody>
          <a:bodyPr/>
          <a:lstStyle/>
          <a:p>
            <a:r>
              <a:rPr lang="en-US" sz="1200">
                <a:latin typeface="+mn-lt"/>
                <a:hlinkClick r:id="rId3"/>
              </a:rPr>
              <a:t>Procedural Notice 5000-829416</a:t>
            </a:r>
            <a:r>
              <a:rPr lang="en-US" sz="1200">
                <a:latin typeface="+mn-lt"/>
              </a:rPr>
              <a:t>, effective March 9,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hlinkClick r:id="rId4"/>
              </a:rPr>
              <a:t>Instructions</a:t>
            </a:r>
            <a:r>
              <a:rPr lang="en-US" sz="1200">
                <a:latin typeface="+mn-lt"/>
              </a:rPr>
              <a:t> for IRS Form 8821</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3797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644525"/>
            <a:ext cx="5572125" cy="3133725"/>
          </a:xfrm>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801244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68325" y="550863"/>
            <a:ext cx="5737225" cy="32273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467801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469900"/>
            <a:ext cx="5910263" cy="3324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280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615950"/>
            <a:ext cx="5910263" cy="3324225"/>
          </a:xfrm>
        </p:spPr>
      </p:sp>
      <p:sp>
        <p:nvSpPr>
          <p:cNvPr id="3" name="Notes Placeholder 2"/>
          <p:cNvSpPr>
            <a:spLocks noGrp="1"/>
          </p:cNvSpPr>
          <p:nvPr>
            <p:ph type="body" idx="1"/>
          </p:nvPr>
        </p:nvSpPr>
        <p:spPr/>
        <p:txBody>
          <a:bodyPr/>
          <a:lstStyle/>
          <a:p>
            <a:r>
              <a:rPr lang="en-US" sz="1100">
                <a:effectLst/>
                <a:latin typeface="+mn-lt"/>
                <a:ea typeface="Calibri" panose="020F0502020204030204" pitchFamily="34" charset="0"/>
              </a:rPr>
              <a:t>Over 99% of the comments received on this Final Rule, 2,651, were in response to the proposed removal of 120.110(k) from the regulations.  This provision currently provides that businesses principally engaged in teaching, instructing, counseling or indoctrinating religion or religious beliefs are ineligible for SBA financial assistance; all but one of the comments received expressed opposition to its removal. SBA explained that this provision, which was promulgated in 1996, is not consistent with current Supreme Court jurisprudence in that it focuses on the nature of the business and whether the business has a major religious component instead of on how the loan proceeds from any SBA business loan will be used. The Court held that the government may not deny a public benefit to an entity solely because of its religious status, character, or identity.  Accordingly, SBA proposed to remove paragraph (k) from section 120.110</a:t>
            </a:r>
            <a:r>
              <a:rPr lang="en-US" sz="1100">
                <a:effectLst/>
                <a:latin typeface="+mn-lt"/>
                <a:ea typeface="Calibri" panose="020F0502020204030204" pitchFamily="34" charset="0"/>
                <a:cs typeface="Times New Roman" panose="02020603050405020304" pitchFamily="18" charset="0"/>
              </a:rPr>
              <a:t> </a:t>
            </a:r>
            <a:r>
              <a:rPr lang="en-US" sz="1100">
                <a:effectLst/>
                <a:latin typeface="+mn-lt"/>
                <a:ea typeface="Calibri" panose="020F0502020204030204" pitchFamily="34" charset="0"/>
              </a:rPr>
              <a:t>and to apply relevant case law to assure that the intended use of the loan proceeds of SBA business loans is consistent with the requirements of the First Amendment’s Establishment Clause.</a:t>
            </a:r>
            <a:endParaRPr lang="en-US"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3140451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454025"/>
            <a:ext cx="5910263" cy="3324225"/>
          </a:xfrm>
        </p:spPr>
      </p:sp>
      <p:sp>
        <p:nvSpPr>
          <p:cNvPr id="3" name="Notes Placeholder 2"/>
          <p:cNvSpPr>
            <a:spLocks noGrp="1"/>
          </p:cNvSpPr>
          <p:nvPr>
            <p:ph type="body" idx="1"/>
          </p:nvPr>
        </p:nvSpPr>
        <p:spPr/>
        <p:txBody>
          <a:bodyPr/>
          <a:lstStyle/>
          <a:p>
            <a:r>
              <a:rPr lang="en-US" sz="1100">
                <a:latin typeface="+mn-lt"/>
              </a:rPr>
              <a:t>From the </a:t>
            </a:r>
            <a:r>
              <a:rPr lang="en-US" sz="1100" err="1">
                <a:latin typeface="+mn-lt"/>
              </a:rPr>
              <a:t>Dereg</a:t>
            </a:r>
            <a:r>
              <a:rPr lang="en-US" sz="1100">
                <a:latin typeface="+mn-lt"/>
              </a:rPr>
              <a:t> Rule: </a:t>
            </a:r>
            <a:r>
              <a:rPr lang="en-US" sz="1100">
                <a:effectLst/>
                <a:latin typeface="+mn-lt"/>
                <a:ea typeface="Calibri" panose="020F0502020204030204" pitchFamily="34" charset="0"/>
              </a:rPr>
              <a:t>SBA proposed to revise paragraph (n), which currently provides that a business is ineligible if an Associate “is incarcerated, on probation, on parole, or has been indicted for a felony or a crime of moral turpitude”.  With respect to ineligibility based on indictment for a crime, SBA proposed to change the phrase to “is under indictment” from “has been indicted”.  SBA explained that it wants to make clear, consistent with its longstanding interpretation of this regulation, that the business is not ineligible if an Associate has a history of ever being indicted (but not convicted) but would be ineligible only if an Associate is under indictment when the business submits a loan application or prior to loan approval.  In addition, SBA proposed to replace the phrase, “a crime of moral turpitude”, which is not always easily defined and can vary by State, with “a crime involving or related to financial misconduct or a false statement”.  SBA explained that it believes that the proposed standard is clearer and more relevant to SBA’s responsibility to carry out the business loan programs in a financially prudent manner. SBA received one supporting comment from a trade association and no opposing comments.  SBA is adopting the changes as proposed.</a:t>
            </a:r>
            <a:endParaRPr lang="en-US"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3982768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650875"/>
            <a:ext cx="5910263" cy="3324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922967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650875"/>
            <a:ext cx="5910263" cy="3324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4258412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E8F814-0609-42AD-AC8C-C34D74423D2B}" type="slidenum">
              <a:rPr lang="en-US" smtClean="0"/>
              <a:t>34</a:t>
            </a:fld>
            <a:endParaRPr lang="en-US"/>
          </a:p>
        </p:txBody>
      </p:sp>
    </p:spTree>
    <p:extLst>
      <p:ext uri="{BB962C8B-B14F-4D97-AF65-F5344CB8AC3E}">
        <p14:creationId xmlns:p14="http://schemas.microsoft.com/office/powerpoint/2010/main" val="88241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E8F814-0609-42AD-AC8C-C34D74423D2B}" type="slidenum">
              <a:rPr lang="en-US" smtClean="0"/>
              <a:t>3</a:t>
            </a:fld>
            <a:endParaRPr lang="en-US"/>
          </a:p>
        </p:txBody>
      </p:sp>
    </p:spTree>
    <p:extLst>
      <p:ext uri="{BB962C8B-B14F-4D97-AF65-F5344CB8AC3E}">
        <p14:creationId xmlns:p14="http://schemas.microsoft.com/office/powerpoint/2010/main" val="2050809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0" y="476250"/>
            <a:ext cx="6437313" cy="3621088"/>
          </a:xfrm>
        </p:spPr>
      </p:sp>
      <p:sp>
        <p:nvSpPr>
          <p:cNvPr id="3" name="Notes Placeholder 2"/>
          <p:cNvSpPr>
            <a:spLocks noGrp="1"/>
          </p:cNvSpPr>
          <p:nvPr>
            <p:ph type="body" idx="1"/>
          </p:nvPr>
        </p:nvSpPr>
        <p:spPr>
          <a:xfrm>
            <a:off x="0" y="4632158"/>
            <a:ext cx="6574420" cy="1398252"/>
          </a:xfrm>
        </p:spPr>
        <p:txBody>
          <a:bodyPr/>
          <a:lstStyle/>
          <a:p>
            <a:r>
              <a:rPr lang="en-US" sz="1100" err="1">
                <a:latin typeface="+mn-lt"/>
              </a:rPr>
              <a:t>Dereg</a:t>
            </a:r>
            <a:r>
              <a:rPr lang="en-US" sz="1100">
                <a:latin typeface="+mn-lt"/>
              </a:rPr>
              <a:t> Rule revises 120.214(d) to state:</a:t>
            </a:r>
          </a:p>
          <a:p>
            <a:pPr marL="0" marR="0" indent="0">
              <a:spcBef>
                <a:spcPts val="0"/>
              </a:spcBef>
              <a:spcAft>
                <a:spcPts val="0"/>
              </a:spcAft>
            </a:pPr>
            <a:r>
              <a:rPr lang="en-US" sz="1100">
                <a:effectLst/>
                <a:latin typeface="+mn-lt"/>
                <a:ea typeface="Calibri" panose="020F0502020204030204" pitchFamily="34" charset="0"/>
                <a:cs typeface="Times New Roman" panose="02020603050405020304" pitchFamily="18" charset="0"/>
              </a:rPr>
              <a:t>(d) </a:t>
            </a:r>
            <a:r>
              <a:rPr lang="en-US" sz="1100" i="1">
                <a:effectLst/>
                <a:latin typeface="+mn-lt"/>
                <a:ea typeface="Calibri" panose="020F0502020204030204" pitchFamily="34" charset="0"/>
                <a:cs typeface="Times New Roman" panose="02020603050405020304" pitchFamily="18" charset="0"/>
              </a:rPr>
              <a:t>Maximum Allowable Variable Interest Rates.</a:t>
            </a:r>
            <a:r>
              <a:rPr lang="en-US" sz="1100">
                <a:effectLst/>
                <a:latin typeface="+mn-lt"/>
                <a:ea typeface="Calibri" panose="020F0502020204030204" pitchFamily="34" charset="0"/>
                <a:cs typeface="Times New Roman" panose="02020603050405020304" pitchFamily="18" charset="0"/>
              </a:rPr>
              <a:t> The maximum allowable variable interest rates are set forth below, with the initial maximum allowable rate for the loan determined as of the date SBA receives the loan application:</a:t>
            </a:r>
          </a:p>
          <a:p>
            <a:pPr marL="0" marR="0" indent="0">
              <a:spcBef>
                <a:spcPts val="0"/>
              </a:spcBef>
              <a:spcAft>
                <a:spcPts val="0"/>
              </a:spcAft>
            </a:pPr>
            <a:r>
              <a:rPr lang="en-US" sz="1100">
                <a:effectLst/>
                <a:latin typeface="+mn-lt"/>
                <a:ea typeface="Calibri" panose="020F0502020204030204" pitchFamily="34" charset="0"/>
                <a:cs typeface="Times New Roman" panose="02020603050405020304" pitchFamily="18" charset="0"/>
              </a:rPr>
              <a:t>(1)  For all 7(a) loans of $50,000 and less, the interest rate shall not exceed 6.5 percentage points over the base rate; </a:t>
            </a:r>
          </a:p>
          <a:p>
            <a:pPr marL="0" marR="0" indent="0">
              <a:spcBef>
                <a:spcPts val="0"/>
              </a:spcBef>
              <a:spcAft>
                <a:spcPts val="0"/>
              </a:spcAft>
            </a:pPr>
            <a:r>
              <a:rPr lang="en-US" sz="1100">
                <a:effectLst/>
                <a:latin typeface="+mn-lt"/>
                <a:ea typeface="Calibri" panose="020F0502020204030204" pitchFamily="34" charset="0"/>
                <a:cs typeface="Times New Roman" panose="02020603050405020304" pitchFamily="18" charset="0"/>
              </a:rPr>
              <a:t>(2)  For all 7(a) loans of more than $50,000 and up to and including $250,000, the maximum interest rate shall not exceed 6.0 percentage points over the base rate; </a:t>
            </a:r>
          </a:p>
          <a:p>
            <a:pPr marL="0" marR="0" indent="0">
              <a:spcBef>
                <a:spcPts val="0"/>
              </a:spcBef>
              <a:spcAft>
                <a:spcPts val="0"/>
              </a:spcAft>
            </a:pPr>
            <a:r>
              <a:rPr lang="en-US" sz="1100">
                <a:effectLst/>
                <a:latin typeface="+mn-lt"/>
                <a:ea typeface="Calibri" panose="020F0502020204030204" pitchFamily="34" charset="0"/>
                <a:cs typeface="Times New Roman" panose="02020603050405020304" pitchFamily="18" charset="0"/>
              </a:rPr>
              <a:t>(3)  For all 7(a) loans of more than $250,000 and up to and including $350,000, the maximum interest rate shall not exceed 4.5 percentage points over the base rate; and </a:t>
            </a:r>
          </a:p>
          <a:p>
            <a:pPr marL="0" marR="0" indent="0">
              <a:spcBef>
                <a:spcPts val="0"/>
              </a:spcBef>
              <a:spcAft>
                <a:spcPts val="0"/>
              </a:spcAft>
            </a:pPr>
            <a:r>
              <a:rPr lang="en-US" sz="1100">
                <a:effectLst/>
                <a:latin typeface="+mn-lt"/>
                <a:ea typeface="Calibri" panose="020F0502020204030204" pitchFamily="34" charset="0"/>
                <a:cs typeface="Times New Roman" panose="02020603050405020304" pitchFamily="18" charset="0"/>
              </a:rPr>
              <a:t>(4)  For all 7(a) loans of more than $350,000, the maximum interest rate shall not exceed 3.0 percentage points over the base rate.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159804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0038" y="379413"/>
            <a:ext cx="6280150" cy="3532187"/>
          </a:xfrm>
        </p:spPr>
      </p:sp>
      <p:sp>
        <p:nvSpPr>
          <p:cNvPr id="3" name="Notes Placeholder 2"/>
          <p:cNvSpPr>
            <a:spLocks noGrp="1"/>
          </p:cNvSpPr>
          <p:nvPr>
            <p:ph type="body" idx="1"/>
          </p:nvPr>
        </p:nvSpPr>
        <p:spPr>
          <a:xfrm>
            <a:off x="682833" y="4572001"/>
            <a:ext cx="5897355" cy="1088019"/>
          </a:xfrm>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711657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454025"/>
            <a:ext cx="5910263" cy="3324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293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454025"/>
            <a:ext cx="5910263" cy="3324225"/>
          </a:xfrm>
        </p:spPr>
      </p:sp>
      <p:sp>
        <p:nvSpPr>
          <p:cNvPr id="3" name="Notes Placeholder 2"/>
          <p:cNvSpPr>
            <a:spLocks noGrp="1"/>
          </p:cNvSpPr>
          <p:nvPr>
            <p:ph type="body" idx="1"/>
          </p:nvPr>
        </p:nvSpPr>
        <p:spPr/>
        <p:txBody>
          <a:bodyPr/>
          <a:lstStyle/>
          <a:p>
            <a:endParaRPr lang="en-US" sz="110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Source Sans Pro" panose="020B0503030403020204" pitchFamily="34" charset="0"/>
                <a:ea typeface="Source Sans Pro" panose="020B050303040302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38469007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E8F814-0609-42AD-AC8C-C34D74423D2B}" type="slidenum">
              <a:rPr lang="en-US" smtClean="0"/>
              <a:t>39</a:t>
            </a:fld>
            <a:endParaRPr lang="en-US"/>
          </a:p>
        </p:txBody>
      </p:sp>
    </p:spTree>
    <p:extLst>
      <p:ext uri="{BB962C8B-B14F-4D97-AF65-F5344CB8AC3E}">
        <p14:creationId xmlns:p14="http://schemas.microsoft.com/office/powerpoint/2010/main" val="3288730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466725"/>
            <a:ext cx="5910263" cy="3324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7207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E8F814-0609-42AD-AC8C-C34D74423D2B}" type="slidenum">
              <a:rPr lang="en-US" smtClean="0"/>
              <a:t>41</a:t>
            </a:fld>
            <a:endParaRPr lang="en-US"/>
          </a:p>
        </p:txBody>
      </p:sp>
    </p:spTree>
    <p:extLst>
      <p:ext uri="{BB962C8B-B14F-4D97-AF65-F5344CB8AC3E}">
        <p14:creationId xmlns:p14="http://schemas.microsoft.com/office/powerpoint/2010/main" val="3587991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454025"/>
            <a:ext cx="5910263" cy="3324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0103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5113" y="606425"/>
            <a:ext cx="6350000" cy="3573463"/>
          </a:xfrm>
        </p:spPr>
      </p:sp>
      <p:sp>
        <p:nvSpPr>
          <p:cNvPr id="3" name="Notes Placeholder 2"/>
          <p:cNvSpPr>
            <a:spLocks noGrp="1"/>
          </p:cNvSpPr>
          <p:nvPr>
            <p:ph type="body" idx="1"/>
          </p:nvPr>
        </p:nvSpPr>
        <p:spPr/>
        <p:txBody>
          <a:bodyPr/>
          <a:lstStyle/>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2140A9-11FD-AB46-B99D-C1331D8D84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37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E8F814-0609-42AD-AC8C-C34D74423D2B}" type="slidenum">
              <a:rPr lang="en-US" smtClean="0"/>
              <a:t>4</a:t>
            </a:fld>
            <a:endParaRPr lang="en-US"/>
          </a:p>
        </p:txBody>
      </p:sp>
    </p:spTree>
    <p:extLst>
      <p:ext uri="{BB962C8B-B14F-4D97-AF65-F5344CB8AC3E}">
        <p14:creationId xmlns:p14="http://schemas.microsoft.com/office/powerpoint/2010/main" val="3932503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E8F814-0609-42AD-AC8C-C34D74423D2B}" type="slidenum">
              <a:rPr lang="en-US" smtClean="0"/>
              <a:t>5</a:t>
            </a:fld>
            <a:endParaRPr lang="en-US"/>
          </a:p>
        </p:txBody>
      </p:sp>
    </p:spTree>
    <p:extLst>
      <p:ext uri="{BB962C8B-B14F-4D97-AF65-F5344CB8AC3E}">
        <p14:creationId xmlns:p14="http://schemas.microsoft.com/office/powerpoint/2010/main" val="189376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E8F814-0609-42AD-AC8C-C34D74423D2B}" type="slidenum">
              <a:rPr lang="en-US" smtClean="0"/>
              <a:t>6</a:t>
            </a:fld>
            <a:endParaRPr lang="en-US"/>
          </a:p>
        </p:txBody>
      </p:sp>
    </p:spTree>
    <p:extLst>
      <p:ext uri="{BB962C8B-B14F-4D97-AF65-F5344CB8AC3E}">
        <p14:creationId xmlns:p14="http://schemas.microsoft.com/office/powerpoint/2010/main" val="1079561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E8F814-0609-42AD-AC8C-C34D74423D2B}" type="slidenum">
              <a:rPr lang="en-US" smtClean="0"/>
              <a:t>7</a:t>
            </a:fld>
            <a:endParaRPr lang="en-US"/>
          </a:p>
        </p:txBody>
      </p:sp>
    </p:spTree>
    <p:extLst>
      <p:ext uri="{BB962C8B-B14F-4D97-AF65-F5344CB8AC3E}">
        <p14:creationId xmlns:p14="http://schemas.microsoft.com/office/powerpoint/2010/main" val="295794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E8F814-0609-42AD-AC8C-C34D74423D2B}" type="slidenum">
              <a:rPr lang="en-US" smtClean="0"/>
              <a:t>8</a:t>
            </a:fld>
            <a:endParaRPr lang="en-US"/>
          </a:p>
        </p:txBody>
      </p:sp>
    </p:spTree>
    <p:extLst>
      <p:ext uri="{BB962C8B-B14F-4D97-AF65-F5344CB8AC3E}">
        <p14:creationId xmlns:p14="http://schemas.microsoft.com/office/powerpoint/2010/main" val="482747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E8F814-0609-42AD-AC8C-C34D74423D2B}" type="slidenum">
              <a:rPr lang="en-US" smtClean="0"/>
              <a:t>9</a:t>
            </a:fld>
            <a:endParaRPr lang="en-US"/>
          </a:p>
        </p:txBody>
      </p:sp>
    </p:spTree>
    <p:extLst>
      <p:ext uri="{BB962C8B-B14F-4D97-AF65-F5344CB8AC3E}">
        <p14:creationId xmlns:p14="http://schemas.microsoft.com/office/powerpoint/2010/main" val="227790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0417" y="1606514"/>
            <a:ext cx="4471167" cy="3644973"/>
          </a:xfrm>
          <a:prstGeom prst="rect">
            <a:avLst/>
          </a:prstGeom>
        </p:spPr>
      </p:pic>
    </p:spTree>
    <p:extLst>
      <p:ext uri="{BB962C8B-B14F-4D97-AF65-F5344CB8AC3E}">
        <p14:creationId xmlns:p14="http://schemas.microsoft.com/office/powerpoint/2010/main" val="1045653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7026"/>
            <a:ext cx="10515600" cy="762528"/>
          </a:xfrm>
        </p:spPr>
        <p:txBody>
          <a:bodyPr/>
          <a:lstStyle/>
          <a:p>
            <a:r>
              <a:rPr lang="en-US"/>
              <a:t>Click to edit Master title style</a:t>
            </a:r>
          </a:p>
        </p:txBody>
      </p:sp>
      <p:sp>
        <p:nvSpPr>
          <p:cNvPr id="3" name="Content Placeholder 2"/>
          <p:cNvSpPr>
            <a:spLocks noGrp="1"/>
          </p:cNvSpPr>
          <p:nvPr>
            <p:ph sz="half" idx="1"/>
          </p:nvPr>
        </p:nvSpPr>
        <p:spPr>
          <a:xfrm>
            <a:off x="838200" y="1568825"/>
            <a:ext cx="51816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68825"/>
            <a:ext cx="51816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4410099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Slide 4 Column with Subhead2 Orange">
    <p:spTree>
      <p:nvGrpSpPr>
        <p:cNvPr id="1" name=""/>
        <p:cNvGrpSpPr/>
        <p:nvPr/>
      </p:nvGrpSpPr>
      <p:grpSpPr>
        <a:xfrm>
          <a:off x="0" y="0"/>
          <a:ext cx="0" cy="0"/>
          <a:chOff x="0" y="0"/>
          <a:chExt cx="0" cy="0"/>
        </a:xfrm>
      </p:grpSpPr>
      <p:sp>
        <p:nvSpPr>
          <p:cNvPr id="15" name="Content Placeholder 2"/>
          <p:cNvSpPr>
            <a:spLocks noGrp="1"/>
          </p:cNvSpPr>
          <p:nvPr>
            <p:ph idx="18" hasCustomPrompt="1"/>
          </p:nvPr>
        </p:nvSpPr>
        <p:spPr>
          <a:xfrm>
            <a:off x="609600"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609600" y="1723422"/>
            <a:ext cx="2641600" cy="764741"/>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3" name="Title 1"/>
          <p:cNvSpPr>
            <a:spLocks noGrp="1"/>
          </p:cNvSpPr>
          <p:nvPr>
            <p:ph type="title" hasCustomPrompt="1"/>
          </p:nvPr>
        </p:nvSpPr>
        <p:spPr>
          <a:xfrm>
            <a:off x="609600" y="275167"/>
            <a:ext cx="10972800" cy="635008"/>
          </a:xfrm>
        </p:spPr>
        <p:txBody>
          <a:bodyPr/>
          <a:lstStyle>
            <a:lvl1pPr>
              <a:defRPr>
                <a:solidFill>
                  <a:schemeClr val="accent5"/>
                </a:solidFill>
              </a:defRPr>
            </a:lvl1pPr>
          </a:lstStyle>
          <a:p>
            <a:r>
              <a:rPr lang="en-US"/>
              <a:t>Click to add page header</a:t>
            </a:r>
          </a:p>
        </p:txBody>
      </p:sp>
      <p:sp>
        <p:nvSpPr>
          <p:cNvPr id="14"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24" name="Content Placeholder 2"/>
          <p:cNvSpPr>
            <a:spLocks noGrp="1"/>
          </p:cNvSpPr>
          <p:nvPr>
            <p:ph idx="20" hasCustomPrompt="1"/>
          </p:nvPr>
        </p:nvSpPr>
        <p:spPr>
          <a:xfrm>
            <a:off x="8978123"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5" name="Text Placeholder 6"/>
          <p:cNvSpPr>
            <a:spLocks noGrp="1"/>
          </p:cNvSpPr>
          <p:nvPr>
            <p:ph type="body" sz="quarter" idx="21" hasCustomPrompt="1"/>
          </p:nvPr>
        </p:nvSpPr>
        <p:spPr>
          <a:xfrm>
            <a:off x="8978123" y="1723422"/>
            <a:ext cx="2641600" cy="764741"/>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6" name="Content Placeholder 2"/>
          <p:cNvSpPr>
            <a:spLocks noGrp="1"/>
          </p:cNvSpPr>
          <p:nvPr>
            <p:ph idx="22" hasCustomPrompt="1"/>
          </p:nvPr>
        </p:nvSpPr>
        <p:spPr>
          <a:xfrm>
            <a:off x="3408781"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7" name="Text Placeholder 6"/>
          <p:cNvSpPr>
            <a:spLocks noGrp="1"/>
          </p:cNvSpPr>
          <p:nvPr>
            <p:ph type="body" sz="quarter" idx="23" hasCustomPrompt="1"/>
          </p:nvPr>
        </p:nvSpPr>
        <p:spPr>
          <a:xfrm>
            <a:off x="3408781" y="1723422"/>
            <a:ext cx="2641600" cy="764741"/>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8" name="Content Placeholder 2"/>
          <p:cNvSpPr>
            <a:spLocks noGrp="1"/>
          </p:cNvSpPr>
          <p:nvPr>
            <p:ph idx="24" hasCustomPrompt="1"/>
          </p:nvPr>
        </p:nvSpPr>
        <p:spPr>
          <a:xfrm>
            <a:off x="6199668"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9" name="Text Placeholder 6"/>
          <p:cNvSpPr>
            <a:spLocks noGrp="1"/>
          </p:cNvSpPr>
          <p:nvPr>
            <p:ph type="body" sz="quarter" idx="25" hasCustomPrompt="1"/>
          </p:nvPr>
        </p:nvSpPr>
        <p:spPr>
          <a:xfrm>
            <a:off x="6199668" y="1723422"/>
            <a:ext cx="2641600" cy="764741"/>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0232418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Content Slide Quarter Page Text Box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5"/>
                </a:solidFill>
              </a:defRPr>
            </a:lvl1pPr>
          </a:lstStyle>
          <a:p>
            <a:r>
              <a:rPr lang="en-US"/>
              <a:t>Click to add page header</a:t>
            </a:r>
          </a:p>
        </p:txBody>
      </p:sp>
      <p:sp>
        <p:nvSpPr>
          <p:cNvPr id="9" name="Content Placeholder 2"/>
          <p:cNvSpPr>
            <a:spLocks noGrp="1"/>
          </p:cNvSpPr>
          <p:nvPr>
            <p:ph idx="13" hasCustomPrompt="1"/>
          </p:nvPr>
        </p:nvSpPr>
        <p:spPr>
          <a:xfrm>
            <a:off x="609600" y="1225552"/>
            <a:ext cx="3556000" cy="5084937"/>
          </a:xfrm>
        </p:spPr>
        <p:txBody>
          <a:bodyPr/>
          <a:lstStyle>
            <a:lvl1pPr>
              <a:defRPr baseline="0"/>
            </a:lvl1pPr>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4301067"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0800936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Slide with Subhead2 Quarter Page Text Box Orange">
    <p:spTree>
      <p:nvGrpSpPr>
        <p:cNvPr id="1" name=""/>
        <p:cNvGrpSpPr/>
        <p:nvPr/>
      </p:nvGrpSpPr>
      <p:grpSpPr>
        <a:xfrm>
          <a:off x="0" y="0"/>
          <a:ext cx="0" cy="0"/>
          <a:chOff x="0" y="0"/>
          <a:chExt cx="0" cy="0"/>
        </a:xfrm>
      </p:grpSpPr>
      <p:sp>
        <p:nvSpPr>
          <p:cNvPr id="11" name="Text Placeholder 6"/>
          <p:cNvSpPr>
            <a:spLocks noGrp="1"/>
          </p:cNvSpPr>
          <p:nvPr>
            <p:ph type="body" sz="quarter" idx="14" hasCustomPrompt="1"/>
          </p:nvPr>
        </p:nvSpPr>
        <p:spPr>
          <a:xfrm>
            <a:off x="4301067" y="1723423"/>
            <a:ext cx="7281333" cy="457200"/>
          </a:xfrm>
        </p:spPr>
        <p:txBody>
          <a:bodyPr anchor="b" anchorCtr="0"/>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4" name="Content Placeholder 2"/>
          <p:cNvSpPr>
            <a:spLocks noGrp="1"/>
          </p:cNvSpPr>
          <p:nvPr>
            <p:ph idx="13" hasCustomPrompt="1"/>
          </p:nvPr>
        </p:nvSpPr>
        <p:spPr>
          <a:xfrm>
            <a:off x="4301067"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Title 1"/>
          <p:cNvSpPr>
            <a:spLocks noGrp="1"/>
          </p:cNvSpPr>
          <p:nvPr>
            <p:ph type="title" hasCustomPrompt="1"/>
          </p:nvPr>
        </p:nvSpPr>
        <p:spPr>
          <a:xfrm>
            <a:off x="609600" y="275167"/>
            <a:ext cx="10972800" cy="635008"/>
          </a:xfrm>
        </p:spPr>
        <p:txBody>
          <a:bodyPr/>
          <a:lstStyle>
            <a:lvl1pPr>
              <a:defRPr>
                <a:solidFill>
                  <a:schemeClr val="accent5"/>
                </a:solidFill>
              </a:defRPr>
            </a:lvl1pPr>
          </a:lstStyle>
          <a:p>
            <a:r>
              <a:rPr lang="en-US"/>
              <a:t>Click to add page header</a:t>
            </a:r>
          </a:p>
        </p:txBody>
      </p:sp>
      <p:sp>
        <p:nvSpPr>
          <p:cNvPr id="10"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Content Placeholder 2"/>
          <p:cNvSpPr>
            <a:spLocks noGrp="1"/>
          </p:cNvSpPr>
          <p:nvPr>
            <p:ph idx="1"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Text Placeholder 6"/>
          <p:cNvSpPr>
            <a:spLocks noGrp="1"/>
          </p:cNvSpPr>
          <p:nvPr>
            <p:ph type="body" sz="quarter" idx="12" hasCustomPrompt="1"/>
          </p:nvPr>
        </p:nvSpPr>
        <p:spPr>
          <a:xfrm>
            <a:off x="609600" y="1723423"/>
            <a:ext cx="3556000" cy="457200"/>
          </a:xfrm>
        </p:spPr>
        <p:txBody>
          <a:bodyPr anchor="ctr"/>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5"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9119161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Content Slide Three Quarter Page Text Box Orange">
    <p:spTree>
      <p:nvGrpSpPr>
        <p:cNvPr id="1" name=""/>
        <p:cNvGrpSpPr/>
        <p:nvPr/>
      </p:nvGrpSpPr>
      <p:grpSpPr>
        <a:xfrm>
          <a:off x="0" y="0"/>
          <a:ext cx="0" cy="0"/>
          <a:chOff x="0" y="0"/>
          <a:chExt cx="0" cy="0"/>
        </a:xfrm>
      </p:grpSpPr>
      <p:sp>
        <p:nvSpPr>
          <p:cNvPr id="10" name="Content Placeholder 2"/>
          <p:cNvSpPr>
            <a:spLocks noGrp="1"/>
          </p:cNvSpPr>
          <p:nvPr>
            <p:ph idx="14" hasCustomPrompt="1"/>
          </p:nvPr>
        </p:nvSpPr>
        <p:spPr>
          <a:xfrm>
            <a:off x="609600"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 name="Title 1"/>
          <p:cNvSpPr>
            <a:spLocks noGrp="1"/>
          </p:cNvSpPr>
          <p:nvPr>
            <p:ph type="title" hasCustomPrompt="1"/>
          </p:nvPr>
        </p:nvSpPr>
        <p:spPr>
          <a:xfrm>
            <a:off x="609600" y="275167"/>
            <a:ext cx="10972800" cy="865011"/>
          </a:xfrm>
        </p:spPr>
        <p:txBody>
          <a:bodyPr/>
          <a:lstStyle>
            <a:lvl1pPr>
              <a:defRPr>
                <a:solidFill>
                  <a:schemeClr val="accent5"/>
                </a:solidFill>
              </a:defRPr>
            </a:lvl1pPr>
          </a:lstStyle>
          <a:p>
            <a:r>
              <a:rPr lang="en-US"/>
              <a:t>Click to add page header</a:t>
            </a:r>
          </a:p>
        </p:txBody>
      </p:sp>
      <p:sp>
        <p:nvSpPr>
          <p:cNvPr id="9" name="Content Placeholder 2"/>
          <p:cNvSpPr>
            <a:spLocks noGrp="1"/>
          </p:cNvSpPr>
          <p:nvPr>
            <p:ph idx="13" hasCustomPrompt="1"/>
          </p:nvPr>
        </p:nvSpPr>
        <p:spPr>
          <a:xfrm>
            <a:off x="80264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2417220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Slide with Subhead2 Three Quarter Page Text Box Orange">
    <p:spTree>
      <p:nvGrpSpPr>
        <p:cNvPr id="1" name=""/>
        <p:cNvGrpSpPr/>
        <p:nvPr/>
      </p:nvGrpSpPr>
      <p:grpSpPr>
        <a:xfrm>
          <a:off x="0" y="0"/>
          <a:ext cx="0" cy="0"/>
          <a:chOff x="0" y="0"/>
          <a:chExt cx="0" cy="0"/>
        </a:xfrm>
      </p:grpSpPr>
      <p:sp>
        <p:nvSpPr>
          <p:cNvPr id="9" name="Text Placeholder 6"/>
          <p:cNvSpPr>
            <a:spLocks noGrp="1"/>
          </p:cNvSpPr>
          <p:nvPr>
            <p:ph type="body" sz="quarter" idx="14" hasCustomPrompt="1"/>
          </p:nvPr>
        </p:nvSpPr>
        <p:spPr>
          <a:xfrm>
            <a:off x="609600" y="1723423"/>
            <a:ext cx="7281333" cy="457200"/>
          </a:xfrm>
        </p:spPr>
        <p:txBody>
          <a:bodyPr anchor="b" anchorCtr="0"/>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6" hasCustomPrompt="1"/>
          </p:nvPr>
        </p:nvSpPr>
        <p:spPr>
          <a:xfrm>
            <a:off x="609600"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2" name="Title 1"/>
          <p:cNvSpPr>
            <a:spLocks noGrp="1"/>
          </p:cNvSpPr>
          <p:nvPr>
            <p:ph type="title" hasCustomPrompt="1"/>
          </p:nvPr>
        </p:nvSpPr>
        <p:spPr>
          <a:xfrm>
            <a:off x="609600" y="275167"/>
            <a:ext cx="10972800" cy="635008"/>
          </a:xfrm>
        </p:spPr>
        <p:txBody>
          <a:bodyPr/>
          <a:lstStyle>
            <a:lvl1pPr>
              <a:defRPr>
                <a:solidFill>
                  <a:schemeClr val="accent5"/>
                </a:solidFill>
              </a:defRPr>
            </a:lvl1pPr>
          </a:lstStyle>
          <a:p>
            <a:r>
              <a:rPr lang="en-US"/>
              <a:t>Click to add page header</a:t>
            </a:r>
          </a:p>
        </p:txBody>
      </p:sp>
      <p:sp>
        <p:nvSpPr>
          <p:cNvPr id="13"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5" name="Content Placeholder 2"/>
          <p:cNvSpPr>
            <a:spLocks noGrp="1"/>
          </p:cNvSpPr>
          <p:nvPr>
            <p:ph idx="1" hasCustomPrompt="1"/>
          </p:nvPr>
        </p:nvSpPr>
        <p:spPr>
          <a:xfrm>
            <a:off x="80264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8026400" y="1723423"/>
            <a:ext cx="3556000" cy="457200"/>
          </a:xfrm>
        </p:spPr>
        <p:txBody>
          <a:bodyPr anchor="ctr"/>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5859055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Slide Coral">
    <p:spTree>
      <p:nvGrpSpPr>
        <p:cNvPr id="1" name=""/>
        <p:cNvGrpSpPr/>
        <p:nvPr/>
      </p:nvGrpSpPr>
      <p:grpSpPr>
        <a:xfrm>
          <a:off x="0" y="0"/>
          <a:ext cx="0" cy="0"/>
          <a:chOff x="0" y="0"/>
          <a:chExt cx="0" cy="0"/>
        </a:xfrm>
      </p:grpSpPr>
      <p:sp>
        <p:nvSpPr>
          <p:cNvPr id="7" name="Rectangle 6"/>
          <p:cNvSpPr/>
          <p:nvPr userDrawn="1"/>
        </p:nvSpPr>
        <p:spPr>
          <a:xfrm>
            <a:off x="127535" y="127534"/>
            <a:ext cx="11924531" cy="659586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14400" y="2334687"/>
            <a:ext cx="10363200" cy="2186516"/>
          </a:xfrm>
        </p:spPr>
        <p:txBody>
          <a:bodyPr anchor="ctr"/>
          <a:lstStyle>
            <a:lvl1pPr algn="ctr">
              <a:defRPr sz="4533">
                <a:solidFill>
                  <a:schemeClr val="bg1"/>
                </a:solidFill>
              </a:defRPr>
            </a:lvl1pPr>
          </a:lstStyle>
          <a:p>
            <a:r>
              <a:rPr lang="en-US"/>
              <a:t>Click to add section slide text</a:t>
            </a:r>
          </a:p>
        </p:txBody>
      </p:sp>
    </p:spTree>
    <p:extLst>
      <p:ext uri="{BB962C8B-B14F-4D97-AF65-F5344CB8AC3E}">
        <p14:creationId xmlns:p14="http://schemas.microsoft.com/office/powerpoint/2010/main" val="14238087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ection Slide Coral Imager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43000"/>
            <a:extLst>
              <a:ext uri="{28A0092B-C50C-407E-A947-70E740481C1C}">
                <a14:useLocalDpi xmlns:a14="http://schemas.microsoft.com/office/drawing/2010/main"/>
              </a:ext>
            </a:extLst>
          </a:blip>
          <a:stretch>
            <a:fillRect/>
          </a:stretch>
        </p:blipFill>
        <p:spPr>
          <a:xfrm>
            <a:off x="1" y="1"/>
            <a:ext cx="12173964" cy="6857999"/>
          </a:xfrm>
          <a:prstGeom prst="rect">
            <a:avLst/>
          </a:prstGeom>
          <a:solidFill>
            <a:schemeClr val="accent6"/>
          </a:solidFill>
        </p:spPr>
      </p:pic>
    </p:spTree>
    <p:extLst>
      <p:ext uri="{BB962C8B-B14F-4D97-AF65-F5344CB8AC3E}">
        <p14:creationId xmlns:p14="http://schemas.microsoft.com/office/powerpoint/2010/main" val="18065351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4_Content Slide Co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6"/>
                </a:solidFill>
              </a:defRPr>
            </a:lvl1pPr>
          </a:lstStyle>
          <a:p>
            <a:r>
              <a:rPr lang="en-US"/>
              <a:t>Click to add page header</a:t>
            </a:r>
          </a:p>
        </p:txBody>
      </p:sp>
      <p:sp>
        <p:nvSpPr>
          <p:cNvPr id="3" name="Content Placeholder 2"/>
          <p:cNvSpPr>
            <a:spLocks noGrp="1"/>
          </p:cNvSpPr>
          <p:nvPr>
            <p:ph idx="1" hasCustomPrompt="1"/>
          </p:nvPr>
        </p:nvSpPr>
        <p:spPr>
          <a:xfrm>
            <a:off x="609600" y="1225552"/>
            <a:ext cx="10972800" cy="5084937"/>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4982285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 Slide with Subhead2 Co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accent6"/>
                </a:solidFill>
              </a:defRPr>
            </a:lvl1pPr>
          </a:lstStyle>
          <a:p>
            <a:r>
              <a:rPr lang="en-US"/>
              <a:t>Click to add page header</a:t>
            </a:r>
          </a:p>
        </p:txBody>
      </p:sp>
      <p:sp>
        <p:nvSpPr>
          <p:cNvPr id="5" name="Content Placeholder 2"/>
          <p:cNvSpPr>
            <a:spLocks noGrp="1"/>
          </p:cNvSpPr>
          <p:nvPr>
            <p:ph idx="1" hasCustomPrompt="1"/>
          </p:nvPr>
        </p:nvSpPr>
        <p:spPr>
          <a:xfrm>
            <a:off x="609600" y="2180623"/>
            <a:ext cx="10972800"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910175"/>
            <a:ext cx="10972800" cy="457200"/>
          </a:xfrm>
        </p:spPr>
        <p:txBody>
          <a:bodyPr anchor="ctr"/>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8" name="Text Placeholder 6"/>
          <p:cNvSpPr>
            <a:spLocks noGrp="1"/>
          </p:cNvSpPr>
          <p:nvPr>
            <p:ph type="body" sz="quarter" idx="13" hasCustomPrompt="1"/>
          </p:nvPr>
        </p:nvSpPr>
        <p:spPr>
          <a:xfrm>
            <a:off x="609600" y="1723423"/>
            <a:ext cx="10972800" cy="457200"/>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645467025"/>
      </p:ext>
    </p:extLst>
  </p:cSld>
  <p:clrMapOvr>
    <a:masterClrMapping/>
  </p:clrMapOvr>
  <p:extLst>
    <p:ext uri="{DCECCB84-F9BA-43D5-87BE-67443E8EF086}">
      <p15:sldGuideLst xmlns:p15="http://schemas.microsoft.com/office/powerpoint/2012/main">
        <p15:guide id="1" orient="horz" pos="2988">
          <p15:clr>
            <a:srgbClr val="FBAE40"/>
          </p15:clr>
        </p15:guide>
        <p15:guide id="2" pos="288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Content Slide 2 Column Co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6"/>
                </a:solidFill>
              </a:defRPr>
            </a:lvl1pPr>
          </a:lstStyle>
          <a:p>
            <a:r>
              <a:rPr lang="en-US"/>
              <a:t>Click to add page header</a:t>
            </a:r>
          </a:p>
        </p:txBody>
      </p:sp>
      <p:sp>
        <p:nvSpPr>
          <p:cNvPr id="9" name="Content Placeholder 2"/>
          <p:cNvSpPr>
            <a:spLocks noGrp="1"/>
          </p:cNvSpPr>
          <p:nvPr>
            <p:ph idx="13" hasCustomPrompt="1"/>
          </p:nvPr>
        </p:nvSpPr>
        <p:spPr>
          <a:xfrm>
            <a:off x="609600" y="1225552"/>
            <a:ext cx="53509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6146800" y="1225552"/>
            <a:ext cx="5435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29188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73996"/>
            <a:ext cx="10515600" cy="1161770"/>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6203647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 Coral">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894851"/>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437651"/>
            <a:ext cx="5350933" cy="457200"/>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1889001"/>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431800"/>
            <a:ext cx="5350933" cy="457200"/>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
        <p:nvSpPr>
          <p:cNvPr id="13" name="Title 1"/>
          <p:cNvSpPr>
            <a:spLocks noGrp="1"/>
          </p:cNvSpPr>
          <p:nvPr>
            <p:ph type="title" hasCustomPrompt="1"/>
          </p:nvPr>
        </p:nvSpPr>
        <p:spPr>
          <a:xfrm>
            <a:off x="609600" y="275167"/>
            <a:ext cx="10972800" cy="865011"/>
          </a:xfrm>
        </p:spPr>
        <p:txBody>
          <a:bodyPr/>
          <a:lstStyle>
            <a:lvl1pPr>
              <a:defRPr>
                <a:solidFill>
                  <a:schemeClr val="accent6"/>
                </a:solidFill>
              </a:defRPr>
            </a:lvl1pPr>
          </a:lstStyle>
          <a:p>
            <a:r>
              <a:rPr lang="en-US"/>
              <a:t>Click to add page header</a:t>
            </a:r>
          </a:p>
        </p:txBody>
      </p:sp>
    </p:spTree>
    <p:extLst>
      <p:ext uri="{BB962C8B-B14F-4D97-AF65-F5344CB8AC3E}">
        <p14:creationId xmlns:p14="http://schemas.microsoft.com/office/powerpoint/2010/main" val="34705814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2 Co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accent6"/>
                </a:solidFill>
              </a:defRPr>
            </a:lvl1pPr>
          </a:lstStyle>
          <a:p>
            <a:r>
              <a:rPr lang="en-US"/>
              <a:t>Click to add page header</a:t>
            </a:r>
          </a:p>
        </p:txBody>
      </p:sp>
      <p:sp>
        <p:nvSpPr>
          <p:cNvPr id="5" name="Content Placeholder 2"/>
          <p:cNvSpPr>
            <a:spLocks noGrp="1"/>
          </p:cNvSpPr>
          <p:nvPr>
            <p:ph idx="1" hasCustomPrompt="1"/>
          </p:nvPr>
        </p:nvSpPr>
        <p:spPr>
          <a:xfrm>
            <a:off x="609600" y="2180623"/>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723423"/>
            <a:ext cx="5350933" cy="457200"/>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2174773"/>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717572"/>
            <a:ext cx="5350933" cy="457200"/>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6" name="Text Placeholder 6"/>
          <p:cNvSpPr>
            <a:spLocks noGrp="1"/>
          </p:cNvSpPr>
          <p:nvPr>
            <p:ph type="body" sz="quarter" idx="15" hasCustomPrompt="1"/>
          </p:nvPr>
        </p:nvSpPr>
        <p:spPr>
          <a:xfrm>
            <a:off x="609600" y="910175"/>
            <a:ext cx="10972800" cy="457200"/>
          </a:xfrm>
        </p:spPr>
        <p:txBody>
          <a:bodyPr anchor="ctr"/>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6944116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Content Slide 3 Column Co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6"/>
                </a:solidFill>
              </a:defRPr>
            </a:lvl1pPr>
          </a:lstStyle>
          <a:p>
            <a:r>
              <a:rPr lang="en-US"/>
              <a:t>Click to add page header</a:t>
            </a:r>
          </a:p>
        </p:txBody>
      </p:sp>
      <p:sp>
        <p:nvSpPr>
          <p:cNvPr id="12" name="Content Placeholder 2"/>
          <p:cNvSpPr>
            <a:spLocks noGrp="1"/>
          </p:cNvSpPr>
          <p:nvPr>
            <p:ph idx="1" hasCustomPrompt="1"/>
          </p:nvPr>
        </p:nvSpPr>
        <p:spPr>
          <a:xfrm>
            <a:off x="6096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Content Placeholder 2"/>
          <p:cNvSpPr>
            <a:spLocks noGrp="1"/>
          </p:cNvSpPr>
          <p:nvPr>
            <p:ph idx="15" hasCustomPrompt="1"/>
          </p:nvPr>
        </p:nvSpPr>
        <p:spPr>
          <a:xfrm>
            <a:off x="43010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Content Placeholder 2"/>
          <p:cNvSpPr>
            <a:spLocks noGrp="1"/>
          </p:cNvSpPr>
          <p:nvPr>
            <p:ph idx="16" hasCustomPrompt="1"/>
          </p:nvPr>
        </p:nvSpPr>
        <p:spPr>
          <a:xfrm>
            <a:off x="80094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8"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3154582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Slide 3 Column with Subhead2 Coral">
    <p:spTree>
      <p:nvGrpSpPr>
        <p:cNvPr id="1" name=""/>
        <p:cNvGrpSpPr/>
        <p:nvPr/>
      </p:nvGrpSpPr>
      <p:grpSpPr>
        <a:xfrm>
          <a:off x="0" y="0"/>
          <a:ext cx="0" cy="0"/>
          <a:chOff x="0" y="0"/>
          <a:chExt cx="0" cy="0"/>
        </a:xfrm>
      </p:grpSpPr>
      <p:sp>
        <p:nvSpPr>
          <p:cNvPr id="15" name="Content Placeholder 2"/>
          <p:cNvSpPr>
            <a:spLocks noGrp="1"/>
          </p:cNvSpPr>
          <p:nvPr>
            <p:ph idx="19" hasCustomPrompt="1"/>
          </p:nvPr>
        </p:nvSpPr>
        <p:spPr>
          <a:xfrm>
            <a:off x="4309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20" hasCustomPrompt="1"/>
          </p:nvPr>
        </p:nvSpPr>
        <p:spPr>
          <a:xfrm>
            <a:off x="4309533" y="1723423"/>
            <a:ext cx="3556000" cy="457200"/>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3" name="Content Placeholder 2"/>
          <p:cNvSpPr>
            <a:spLocks noGrp="1"/>
          </p:cNvSpPr>
          <p:nvPr>
            <p:ph idx="18"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Text Placeholder 6"/>
          <p:cNvSpPr>
            <a:spLocks noGrp="1"/>
          </p:cNvSpPr>
          <p:nvPr>
            <p:ph type="body" sz="quarter" idx="12" hasCustomPrompt="1"/>
          </p:nvPr>
        </p:nvSpPr>
        <p:spPr>
          <a:xfrm>
            <a:off x="609600" y="1723423"/>
            <a:ext cx="3556000" cy="457200"/>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Title 1"/>
          <p:cNvSpPr>
            <a:spLocks noGrp="1"/>
          </p:cNvSpPr>
          <p:nvPr>
            <p:ph type="title" hasCustomPrompt="1"/>
          </p:nvPr>
        </p:nvSpPr>
        <p:spPr>
          <a:xfrm>
            <a:off x="609600" y="275167"/>
            <a:ext cx="10972800" cy="635008"/>
          </a:xfrm>
        </p:spPr>
        <p:txBody>
          <a:bodyPr/>
          <a:lstStyle>
            <a:lvl1pPr>
              <a:defRPr>
                <a:solidFill>
                  <a:schemeClr val="accent6"/>
                </a:solidFill>
              </a:defRPr>
            </a:lvl1pPr>
          </a:lstStyle>
          <a:p>
            <a:r>
              <a:rPr lang="en-US"/>
              <a:t>Click to add page header</a:t>
            </a:r>
          </a:p>
        </p:txBody>
      </p:sp>
      <p:sp>
        <p:nvSpPr>
          <p:cNvPr id="12" name="Text Placeholder 6"/>
          <p:cNvSpPr>
            <a:spLocks noGrp="1"/>
          </p:cNvSpPr>
          <p:nvPr>
            <p:ph type="body" sz="quarter" idx="17" hasCustomPrompt="1"/>
          </p:nvPr>
        </p:nvSpPr>
        <p:spPr>
          <a:xfrm>
            <a:off x="609600" y="910175"/>
            <a:ext cx="10972800" cy="457200"/>
          </a:xfrm>
        </p:spPr>
        <p:txBody>
          <a:bodyPr anchor="ctr"/>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7" name="Content Placeholder 2"/>
          <p:cNvSpPr>
            <a:spLocks noGrp="1"/>
          </p:cNvSpPr>
          <p:nvPr>
            <p:ph idx="21" hasCustomPrompt="1"/>
          </p:nvPr>
        </p:nvSpPr>
        <p:spPr>
          <a:xfrm>
            <a:off x="7992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Text Placeholder 6"/>
          <p:cNvSpPr>
            <a:spLocks noGrp="1"/>
          </p:cNvSpPr>
          <p:nvPr>
            <p:ph type="body" sz="quarter" idx="22" hasCustomPrompt="1"/>
          </p:nvPr>
        </p:nvSpPr>
        <p:spPr>
          <a:xfrm>
            <a:off x="7992533" y="1723423"/>
            <a:ext cx="3556000" cy="457200"/>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1681792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Content Slide 4 Column Co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6"/>
                </a:solidFill>
              </a:defRPr>
            </a:lvl1pPr>
          </a:lstStyle>
          <a:p>
            <a:r>
              <a:rPr lang="en-US"/>
              <a:t>Click to add page header</a:t>
            </a:r>
          </a:p>
        </p:txBody>
      </p:sp>
      <p:sp>
        <p:nvSpPr>
          <p:cNvPr id="15" name="Content Placeholder 2"/>
          <p:cNvSpPr>
            <a:spLocks noGrp="1"/>
          </p:cNvSpPr>
          <p:nvPr>
            <p:ph idx="17" hasCustomPrompt="1"/>
          </p:nvPr>
        </p:nvSpPr>
        <p:spPr>
          <a:xfrm>
            <a:off x="6096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Content Placeholder 2"/>
          <p:cNvSpPr>
            <a:spLocks noGrp="1"/>
          </p:cNvSpPr>
          <p:nvPr>
            <p:ph idx="13" hasCustomPrompt="1"/>
          </p:nvPr>
        </p:nvSpPr>
        <p:spPr>
          <a:xfrm>
            <a:off x="3386667"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7" name="Content Placeholder 2"/>
          <p:cNvSpPr>
            <a:spLocks noGrp="1"/>
          </p:cNvSpPr>
          <p:nvPr>
            <p:ph idx="18" hasCustomPrompt="1"/>
          </p:nvPr>
        </p:nvSpPr>
        <p:spPr>
          <a:xfrm>
            <a:off x="6163733"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Content Placeholder 2"/>
          <p:cNvSpPr>
            <a:spLocks noGrp="1"/>
          </p:cNvSpPr>
          <p:nvPr>
            <p:ph idx="19" hasCustomPrompt="1"/>
          </p:nvPr>
        </p:nvSpPr>
        <p:spPr>
          <a:xfrm>
            <a:off x="89408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8913946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 Slide 4 Column with Subhead2 Coral">
    <p:spTree>
      <p:nvGrpSpPr>
        <p:cNvPr id="1" name=""/>
        <p:cNvGrpSpPr/>
        <p:nvPr/>
      </p:nvGrpSpPr>
      <p:grpSpPr>
        <a:xfrm>
          <a:off x="0" y="0"/>
          <a:ext cx="0" cy="0"/>
          <a:chOff x="0" y="0"/>
          <a:chExt cx="0" cy="0"/>
        </a:xfrm>
      </p:grpSpPr>
      <p:sp>
        <p:nvSpPr>
          <p:cNvPr id="15" name="Content Placeholder 2"/>
          <p:cNvSpPr>
            <a:spLocks noGrp="1"/>
          </p:cNvSpPr>
          <p:nvPr>
            <p:ph idx="18" hasCustomPrompt="1"/>
          </p:nvPr>
        </p:nvSpPr>
        <p:spPr>
          <a:xfrm>
            <a:off x="609600"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609600" y="1723422"/>
            <a:ext cx="2641600" cy="764741"/>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3" name="Title 1"/>
          <p:cNvSpPr>
            <a:spLocks noGrp="1"/>
          </p:cNvSpPr>
          <p:nvPr>
            <p:ph type="title" hasCustomPrompt="1"/>
          </p:nvPr>
        </p:nvSpPr>
        <p:spPr>
          <a:xfrm>
            <a:off x="609600" y="275167"/>
            <a:ext cx="10972800" cy="635008"/>
          </a:xfrm>
        </p:spPr>
        <p:txBody>
          <a:bodyPr/>
          <a:lstStyle>
            <a:lvl1pPr>
              <a:defRPr>
                <a:solidFill>
                  <a:schemeClr val="accent6"/>
                </a:solidFill>
              </a:defRPr>
            </a:lvl1pPr>
          </a:lstStyle>
          <a:p>
            <a:r>
              <a:rPr lang="en-US"/>
              <a:t>Click to add page header</a:t>
            </a:r>
          </a:p>
        </p:txBody>
      </p:sp>
      <p:sp>
        <p:nvSpPr>
          <p:cNvPr id="14"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24" name="Content Placeholder 2"/>
          <p:cNvSpPr>
            <a:spLocks noGrp="1"/>
          </p:cNvSpPr>
          <p:nvPr>
            <p:ph idx="20" hasCustomPrompt="1"/>
          </p:nvPr>
        </p:nvSpPr>
        <p:spPr>
          <a:xfrm>
            <a:off x="8978123"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5" name="Text Placeholder 6"/>
          <p:cNvSpPr>
            <a:spLocks noGrp="1"/>
          </p:cNvSpPr>
          <p:nvPr>
            <p:ph type="body" sz="quarter" idx="21" hasCustomPrompt="1"/>
          </p:nvPr>
        </p:nvSpPr>
        <p:spPr>
          <a:xfrm>
            <a:off x="8978123" y="1723422"/>
            <a:ext cx="2641600" cy="764741"/>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6" name="Content Placeholder 2"/>
          <p:cNvSpPr>
            <a:spLocks noGrp="1"/>
          </p:cNvSpPr>
          <p:nvPr>
            <p:ph idx="22" hasCustomPrompt="1"/>
          </p:nvPr>
        </p:nvSpPr>
        <p:spPr>
          <a:xfrm>
            <a:off x="3408781"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7" name="Text Placeholder 6"/>
          <p:cNvSpPr>
            <a:spLocks noGrp="1"/>
          </p:cNvSpPr>
          <p:nvPr>
            <p:ph type="body" sz="quarter" idx="23" hasCustomPrompt="1"/>
          </p:nvPr>
        </p:nvSpPr>
        <p:spPr>
          <a:xfrm>
            <a:off x="3408781" y="1723422"/>
            <a:ext cx="2641600" cy="764741"/>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8" name="Content Placeholder 2"/>
          <p:cNvSpPr>
            <a:spLocks noGrp="1"/>
          </p:cNvSpPr>
          <p:nvPr>
            <p:ph idx="24" hasCustomPrompt="1"/>
          </p:nvPr>
        </p:nvSpPr>
        <p:spPr>
          <a:xfrm>
            <a:off x="6199668"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9" name="Text Placeholder 6"/>
          <p:cNvSpPr>
            <a:spLocks noGrp="1"/>
          </p:cNvSpPr>
          <p:nvPr>
            <p:ph type="body" sz="quarter" idx="25" hasCustomPrompt="1"/>
          </p:nvPr>
        </p:nvSpPr>
        <p:spPr>
          <a:xfrm>
            <a:off x="6199668" y="1723422"/>
            <a:ext cx="2641600" cy="764741"/>
          </a:xfrm>
        </p:spPr>
        <p:txBody>
          <a:bodyPr anchor="b"/>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4469637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Content Slide Quarter Page Text Box Co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6"/>
                </a:solidFill>
              </a:defRPr>
            </a:lvl1pPr>
          </a:lstStyle>
          <a:p>
            <a:r>
              <a:rPr lang="en-US"/>
              <a:t>Click to add page header</a:t>
            </a:r>
          </a:p>
        </p:txBody>
      </p:sp>
      <p:sp>
        <p:nvSpPr>
          <p:cNvPr id="9" name="Content Placeholder 2"/>
          <p:cNvSpPr>
            <a:spLocks noGrp="1"/>
          </p:cNvSpPr>
          <p:nvPr>
            <p:ph idx="13" hasCustomPrompt="1"/>
          </p:nvPr>
        </p:nvSpPr>
        <p:spPr>
          <a:xfrm>
            <a:off x="609600" y="1225552"/>
            <a:ext cx="3556000" cy="5084937"/>
          </a:xfrm>
        </p:spPr>
        <p:txBody>
          <a:bodyPr/>
          <a:lstStyle>
            <a:lvl1pPr>
              <a:defRPr baseline="0"/>
            </a:lvl1pPr>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4301067"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6248968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 Slide with Subhead2 Quarter Page Text Box Coral">
    <p:spTree>
      <p:nvGrpSpPr>
        <p:cNvPr id="1" name=""/>
        <p:cNvGrpSpPr/>
        <p:nvPr/>
      </p:nvGrpSpPr>
      <p:grpSpPr>
        <a:xfrm>
          <a:off x="0" y="0"/>
          <a:ext cx="0" cy="0"/>
          <a:chOff x="0" y="0"/>
          <a:chExt cx="0" cy="0"/>
        </a:xfrm>
      </p:grpSpPr>
      <p:sp>
        <p:nvSpPr>
          <p:cNvPr id="11" name="Text Placeholder 6"/>
          <p:cNvSpPr>
            <a:spLocks noGrp="1"/>
          </p:cNvSpPr>
          <p:nvPr>
            <p:ph type="body" sz="quarter" idx="14" hasCustomPrompt="1"/>
          </p:nvPr>
        </p:nvSpPr>
        <p:spPr>
          <a:xfrm>
            <a:off x="4301067" y="1723423"/>
            <a:ext cx="7281333" cy="457200"/>
          </a:xfrm>
        </p:spPr>
        <p:txBody>
          <a:bodyPr anchor="b" anchorCtr="0"/>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4" name="Content Placeholder 2"/>
          <p:cNvSpPr>
            <a:spLocks noGrp="1"/>
          </p:cNvSpPr>
          <p:nvPr>
            <p:ph idx="13" hasCustomPrompt="1"/>
          </p:nvPr>
        </p:nvSpPr>
        <p:spPr>
          <a:xfrm>
            <a:off x="4301067"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Title 1"/>
          <p:cNvSpPr>
            <a:spLocks noGrp="1"/>
          </p:cNvSpPr>
          <p:nvPr>
            <p:ph type="title" hasCustomPrompt="1"/>
          </p:nvPr>
        </p:nvSpPr>
        <p:spPr>
          <a:xfrm>
            <a:off x="609600" y="275167"/>
            <a:ext cx="10972800" cy="635008"/>
          </a:xfrm>
        </p:spPr>
        <p:txBody>
          <a:bodyPr/>
          <a:lstStyle>
            <a:lvl1pPr>
              <a:defRPr>
                <a:solidFill>
                  <a:schemeClr val="accent6"/>
                </a:solidFill>
              </a:defRPr>
            </a:lvl1pPr>
          </a:lstStyle>
          <a:p>
            <a:r>
              <a:rPr lang="en-US"/>
              <a:t>Click to add page header</a:t>
            </a:r>
          </a:p>
        </p:txBody>
      </p:sp>
      <p:sp>
        <p:nvSpPr>
          <p:cNvPr id="10"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Content Placeholder 2"/>
          <p:cNvSpPr>
            <a:spLocks noGrp="1"/>
          </p:cNvSpPr>
          <p:nvPr>
            <p:ph idx="1"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Text Placeholder 6"/>
          <p:cNvSpPr>
            <a:spLocks noGrp="1"/>
          </p:cNvSpPr>
          <p:nvPr>
            <p:ph type="body" sz="quarter" idx="12" hasCustomPrompt="1"/>
          </p:nvPr>
        </p:nvSpPr>
        <p:spPr>
          <a:xfrm>
            <a:off x="609600" y="1723423"/>
            <a:ext cx="3556000" cy="457200"/>
          </a:xfrm>
        </p:spPr>
        <p:txBody>
          <a:bodyPr anchor="ctr"/>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5"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4166856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Content Slide Three Quarter Page Text Box Coral">
    <p:spTree>
      <p:nvGrpSpPr>
        <p:cNvPr id="1" name=""/>
        <p:cNvGrpSpPr/>
        <p:nvPr/>
      </p:nvGrpSpPr>
      <p:grpSpPr>
        <a:xfrm>
          <a:off x="0" y="0"/>
          <a:ext cx="0" cy="0"/>
          <a:chOff x="0" y="0"/>
          <a:chExt cx="0" cy="0"/>
        </a:xfrm>
      </p:grpSpPr>
      <p:sp>
        <p:nvSpPr>
          <p:cNvPr id="10" name="Content Placeholder 2"/>
          <p:cNvSpPr>
            <a:spLocks noGrp="1"/>
          </p:cNvSpPr>
          <p:nvPr>
            <p:ph idx="14" hasCustomPrompt="1"/>
          </p:nvPr>
        </p:nvSpPr>
        <p:spPr>
          <a:xfrm>
            <a:off x="609600"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 name="Title 1"/>
          <p:cNvSpPr>
            <a:spLocks noGrp="1"/>
          </p:cNvSpPr>
          <p:nvPr>
            <p:ph type="title" hasCustomPrompt="1"/>
          </p:nvPr>
        </p:nvSpPr>
        <p:spPr>
          <a:xfrm>
            <a:off x="609600" y="275167"/>
            <a:ext cx="10972800" cy="865011"/>
          </a:xfrm>
        </p:spPr>
        <p:txBody>
          <a:bodyPr/>
          <a:lstStyle>
            <a:lvl1pPr>
              <a:defRPr>
                <a:solidFill>
                  <a:schemeClr val="accent6"/>
                </a:solidFill>
              </a:defRPr>
            </a:lvl1pPr>
          </a:lstStyle>
          <a:p>
            <a:r>
              <a:rPr lang="en-US"/>
              <a:t>Click to add page header</a:t>
            </a:r>
          </a:p>
        </p:txBody>
      </p:sp>
      <p:sp>
        <p:nvSpPr>
          <p:cNvPr id="9" name="Content Placeholder 2"/>
          <p:cNvSpPr>
            <a:spLocks noGrp="1"/>
          </p:cNvSpPr>
          <p:nvPr>
            <p:ph idx="13" hasCustomPrompt="1"/>
          </p:nvPr>
        </p:nvSpPr>
        <p:spPr>
          <a:xfrm>
            <a:off x="80264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2372451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Slide with Subhead2 Three Quarter Page Text Box Coral">
    <p:spTree>
      <p:nvGrpSpPr>
        <p:cNvPr id="1" name=""/>
        <p:cNvGrpSpPr/>
        <p:nvPr/>
      </p:nvGrpSpPr>
      <p:grpSpPr>
        <a:xfrm>
          <a:off x="0" y="0"/>
          <a:ext cx="0" cy="0"/>
          <a:chOff x="0" y="0"/>
          <a:chExt cx="0" cy="0"/>
        </a:xfrm>
      </p:grpSpPr>
      <p:sp>
        <p:nvSpPr>
          <p:cNvPr id="9" name="Text Placeholder 6"/>
          <p:cNvSpPr>
            <a:spLocks noGrp="1"/>
          </p:cNvSpPr>
          <p:nvPr>
            <p:ph type="body" sz="quarter" idx="14" hasCustomPrompt="1"/>
          </p:nvPr>
        </p:nvSpPr>
        <p:spPr>
          <a:xfrm>
            <a:off x="609600" y="1723423"/>
            <a:ext cx="7281333" cy="457200"/>
          </a:xfrm>
        </p:spPr>
        <p:txBody>
          <a:bodyPr anchor="b" anchorCtr="0"/>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6" hasCustomPrompt="1"/>
          </p:nvPr>
        </p:nvSpPr>
        <p:spPr>
          <a:xfrm>
            <a:off x="609600"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2" name="Title 1"/>
          <p:cNvSpPr>
            <a:spLocks noGrp="1"/>
          </p:cNvSpPr>
          <p:nvPr>
            <p:ph type="title" hasCustomPrompt="1"/>
          </p:nvPr>
        </p:nvSpPr>
        <p:spPr>
          <a:xfrm>
            <a:off x="609600" y="275167"/>
            <a:ext cx="10972800" cy="635008"/>
          </a:xfrm>
        </p:spPr>
        <p:txBody>
          <a:bodyPr/>
          <a:lstStyle>
            <a:lvl1pPr>
              <a:defRPr>
                <a:solidFill>
                  <a:schemeClr val="accent6"/>
                </a:solidFill>
              </a:defRPr>
            </a:lvl1pPr>
          </a:lstStyle>
          <a:p>
            <a:r>
              <a:rPr lang="en-US"/>
              <a:t>Click to add page header</a:t>
            </a:r>
          </a:p>
        </p:txBody>
      </p:sp>
      <p:sp>
        <p:nvSpPr>
          <p:cNvPr id="13"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5" name="Content Placeholder 2"/>
          <p:cNvSpPr>
            <a:spLocks noGrp="1"/>
          </p:cNvSpPr>
          <p:nvPr>
            <p:ph idx="1" hasCustomPrompt="1"/>
          </p:nvPr>
        </p:nvSpPr>
        <p:spPr>
          <a:xfrm>
            <a:off x="80264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8026400" y="1723423"/>
            <a:ext cx="3556000" cy="457200"/>
          </a:xfrm>
        </p:spPr>
        <p:txBody>
          <a:bodyPr anchor="ctr"/>
          <a:lstStyle>
            <a:lvl1pPr marL="0" indent="0">
              <a:buNone/>
              <a:defRPr sz="2400">
                <a:solidFill>
                  <a:schemeClr val="accent6"/>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623442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2450307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Section Slide Fuschia">
    <p:spTree>
      <p:nvGrpSpPr>
        <p:cNvPr id="1" name=""/>
        <p:cNvGrpSpPr/>
        <p:nvPr/>
      </p:nvGrpSpPr>
      <p:grpSpPr>
        <a:xfrm>
          <a:off x="0" y="0"/>
          <a:ext cx="0" cy="0"/>
          <a:chOff x="0" y="0"/>
          <a:chExt cx="0" cy="0"/>
        </a:xfrm>
      </p:grpSpPr>
      <p:sp>
        <p:nvSpPr>
          <p:cNvPr id="7" name="Rectangle 6"/>
          <p:cNvSpPr/>
          <p:nvPr userDrawn="1"/>
        </p:nvSpPr>
        <p:spPr>
          <a:xfrm>
            <a:off x="127535" y="127534"/>
            <a:ext cx="11924531" cy="65958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14400" y="2334687"/>
            <a:ext cx="10363200" cy="2186516"/>
          </a:xfrm>
        </p:spPr>
        <p:txBody>
          <a:bodyPr anchor="ctr"/>
          <a:lstStyle>
            <a:lvl1pPr algn="ctr">
              <a:defRPr sz="4533">
                <a:solidFill>
                  <a:schemeClr val="bg1"/>
                </a:solidFill>
              </a:defRPr>
            </a:lvl1pPr>
          </a:lstStyle>
          <a:p>
            <a:r>
              <a:rPr lang="en-US"/>
              <a:t>Click to add section slide text</a:t>
            </a:r>
          </a:p>
        </p:txBody>
      </p:sp>
    </p:spTree>
    <p:extLst>
      <p:ext uri="{BB962C8B-B14F-4D97-AF65-F5344CB8AC3E}">
        <p14:creationId xmlns:p14="http://schemas.microsoft.com/office/powerpoint/2010/main" val="110818284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ection Slide Fuschia Imager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23000"/>
            <a:extLst>
              <a:ext uri="{28A0092B-C50C-407E-A947-70E740481C1C}">
                <a14:useLocalDpi xmlns:a14="http://schemas.microsoft.com/office/drawing/2010/main"/>
              </a:ext>
            </a:extLst>
          </a:blip>
          <a:stretch>
            <a:fillRect/>
          </a:stretch>
        </p:blipFill>
        <p:spPr>
          <a:xfrm>
            <a:off x="9018" y="1"/>
            <a:ext cx="12173964" cy="6857999"/>
          </a:xfrm>
          <a:prstGeom prst="rect">
            <a:avLst/>
          </a:prstGeom>
          <a:solidFill>
            <a:schemeClr val="bg2"/>
          </a:solidFill>
        </p:spPr>
      </p:pic>
    </p:spTree>
    <p:extLst>
      <p:ext uri="{BB962C8B-B14F-4D97-AF65-F5344CB8AC3E}">
        <p14:creationId xmlns:p14="http://schemas.microsoft.com/office/powerpoint/2010/main" val="15693087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5_Content Slide Fusch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bg2"/>
                </a:solidFill>
              </a:defRPr>
            </a:lvl1pPr>
          </a:lstStyle>
          <a:p>
            <a:r>
              <a:rPr lang="en-US"/>
              <a:t>Click to add page header</a:t>
            </a:r>
          </a:p>
        </p:txBody>
      </p:sp>
      <p:sp>
        <p:nvSpPr>
          <p:cNvPr id="3" name="Content Placeholder 2"/>
          <p:cNvSpPr>
            <a:spLocks noGrp="1"/>
          </p:cNvSpPr>
          <p:nvPr>
            <p:ph idx="1" hasCustomPrompt="1"/>
          </p:nvPr>
        </p:nvSpPr>
        <p:spPr>
          <a:xfrm>
            <a:off x="609600" y="1225552"/>
            <a:ext cx="10972800" cy="5084937"/>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5782094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Slide with Subhead2 Fusch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bg2"/>
                </a:solidFill>
              </a:defRPr>
            </a:lvl1pPr>
          </a:lstStyle>
          <a:p>
            <a:r>
              <a:rPr lang="en-US"/>
              <a:t>Click to add page header</a:t>
            </a:r>
          </a:p>
        </p:txBody>
      </p:sp>
      <p:sp>
        <p:nvSpPr>
          <p:cNvPr id="5" name="Content Placeholder 2"/>
          <p:cNvSpPr>
            <a:spLocks noGrp="1"/>
          </p:cNvSpPr>
          <p:nvPr>
            <p:ph idx="1" hasCustomPrompt="1"/>
          </p:nvPr>
        </p:nvSpPr>
        <p:spPr>
          <a:xfrm>
            <a:off x="609600" y="2180623"/>
            <a:ext cx="10972800"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910175"/>
            <a:ext cx="10972800" cy="457200"/>
          </a:xfrm>
        </p:spPr>
        <p:txBody>
          <a:bodyPr anchor="ctr"/>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8" name="Text Placeholder 6"/>
          <p:cNvSpPr>
            <a:spLocks noGrp="1"/>
          </p:cNvSpPr>
          <p:nvPr>
            <p:ph type="body" sz="quarter" idx="13" hasCustomPrompt="1"/>
          </p:nvPr>
        </p:nvSpPr>
        <p:spPr>
          <a:xfrm>
            <a:off x="609600" y="1723423"/>
            <a:ext cx="10972800" cy="457200"/>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897143947"/>
      </p:ext>
    </p:extLst>
  </p:cSld>
  <p:clrMapOvr>
    <a:masterClrMapping/>
  </p:clrMapOvr>
  <p:extLst>
    <p:ext uri="{DCECCB84-F9BA-43D5-87BE-67443E8EF086}">
      <p15:sldGuideLst xmlns:p15="http://schemas.microsoft.com/office/powerpoint/2012/main">
        <p15:guide id="1" orient="horz" pos="2988">
          <p15:clr>
            <a:srgbClr val="FBAE40"/>
          </p15:clr>
        </p15:guide>
        <p15:guide id="2" pos="288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Content Slide 2 Column Fusch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bg2"/>
                </a:solidFill>
              </a:defRPr>
            </a:lvl1pPr>
          </a:lstStyle>
          <a:p>
            <a:r>
              <a:rPr lang="en-US"/>
              <a:t>Click to add page header</a:t>
            </a:r>
          </a:p>
        </p:txBody>
      </p:sp>
      <p:sp>
        <p:nvSpPr>
          <p:cNvPr id="9" name="Content Placeholder 2"/>
          <p:cNvSpPr>
            <a:spLocks noGrp="1"/>
          </p:cNvSpPr>
          <p:nvPr>
            <p:ph idx="13" hasCustomPrompt="1"/>
          </p:nvPr>
        </p:nvSpPr>
        <p:spPr>
          <a:xfrm>
            <a:off x="609600" y="1225552"/>
            <a:ext cx="53509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6146800" y="1225552"/>
            <a:ext cx="5435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7235394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 Fuschia">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894851"/>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437651"/>
            <a:ext cx="5350933" cy="457200"/>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1889001"/>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431800"/>
            <a:ext cx="5350933" cy="457200"/>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
        <p:nvSpPr>
          <p:cNvPr id="13" name="Title 1"/>
          <p:cNvSpPr>
            <a:spLocks noGrp="1"/>
          </p:cNvSpPr>
          <p:nvPr>
            <p:ph type="title" hasCustomPrompt="1"/>
          </p:nvPr>
        </p:nvSpPr>
        <p:spPr>
          <a:xfrm>
            <a:off x="609600" y="275167"/>
            <a:ext cx="10972800" cy="865011"/>
          </a:xfrm>
        </p:spPr>
        <p:txBody>
          <a:bodyPr/>
          <a:lstStyle>
            <a:lvl1pPr>
              <a:defRPr>
                <a:solidFill>
                  <a:schemeClr val="bg2"/>
                </a:solidFill>
              </a:defRPr>
            </a:lvl1pPr>
          </a:lstStyle>
          <a:p>
            <a:r>
              <a:rPr lang="en-US"/>
              <a:t>Click to add page header</a:t>
            </a:r>
          </a:p>
        </p:txBody>
      </p:sp>
    </p:spTree>
    <p:extLst>
      <p:ext uri="{BB962C8B-B14F-4D97-AF65-F5344CB8AC3E}">
        <p14:creationId xmlns:p14="http://schemas.microsoft.com/office/powerpoint/2010/main" val="241101027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2 Fusch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bg2"/>
                </a:solidFill>
              </a:defRPr>
            </a:lvl1pPr>
          </a:lstStyle>
          <a:p>
            <a:r>
              <a:rPr lang="en-US"/>
              <a:t>Click to add page header</a:t>
            </a:r>
          </a:p>
        </p:txBody>
      </p:sp>
      <p:sp>
        <p:nvSpPr>
          <p:cNvPr id="5" name="Content Placeholder 2"/>
          <p:cNvSpPr>
            <a:spLocks noGrp="1"/>
          </p:cNvSpPr>
          <p:nvPr>
            <p:ph idx="1" hasCustomPrompt="1"/>
          </p:nvPr>
        </p:nvSpPr>
        <p:spPr>
          <a:xfrm>
            <a:off x="609600" y="2180623"/>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723423"/>
            <a:ext cx="5350933" cy="457200"/>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2174773"/>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717572"/>
            <a:ext cx="5350933" cy="457200"/>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6" name="Text Placeholder 6"/>
          <p:cNvSpPr>
            <a:spLocks noGrp="1"/>
          </p:cNvSpPr>
          <p:nvPr>
            <p:ph type="body" sz="quarter" idx="15" hasCustomPrompt="1"/>
          </p:nvPr>
        </p:nvSpPr>
        <p:spPr>
          <a:xfrm>
            <a:off x="609600" y="910175"/>
            <a:ext cx="10972800" cy="457200"/>
          </a:xfrm>
        </p:spPr>
        <p:txBody>
          <a:bodyPr anchor="ctr"/>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8195010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_Content Slide 3 Column Fusch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bg2"/>
                </a:solidFill>
              </a:defRPr>
            </a:lvl1pPr>
          </a:lstStyle>
          <a:p>
            <a:r>
              <a:rPr lang="en-US"/>
              <a:t>Click to add page header</a:t>
            </a:r>
          </a:p>
        </p:txBody>
      </p:sp>
      <p:sp>
        <p:nvSpPr>
          <p:cNvPr id="12" name="Content Placeholder 2"/>
          <p:cNvSpPr>
            <a:spLocks noGrp="1"/>
          </p:cNvSpPr>
          <p:nvPr>
            <p:ph idx="1" hasCustomPrompt="1"/>
          </p:nvPr>
        </p:nvSpPr>
        <p:spPr>
          <a:xfrm>
            <a:off x="6096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Content Placeholder 2"/>
          <p:cNvSpPr>
            <a:spLocks noGrp="1"/>
          </p:cNvSpPr>
          <p:nvPr>
            <p:ph idx="15" hasCustomPrompt="1"/>
          </p:nvPr>
        </p:nvSpPr>
        <p:spPr>
          <a:xfrm>
            <a:off x="43010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Content Placeholder 2"/>
          <p:cNvSpPr>
            <a:spLocks noGrp="1"/>
          </p:cNvSpPr>
          <p:nvPr>
            <p:ph idx="16" hasCustomPrompt="1"/>
          </p:nvPr>
        </p:nvSpPr>
        <p:spPr>
          <a:xfrm>
            <a:off x="80094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8"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8408854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Slide 3 Column with Subhead2 Fuschia">
    <p:spTree>
      <p:nvGrpSpPr>
        <p:cNvPr id="1" name=""/>
        <p:cNvGrpSpPr/>
        <p:nvPr/>
      </p:nvGrpSpPr>
      <p:grpSpPr>
        <a:xfrm>
          <a:off x="0" y="0"/>
          <a:ext cx="0" cy="0"/>
          <a:chOff x="0" y="0"/>
          <a:chExt cx="0" cy="0"/>
        </a:xfrm>
      </p:grpSpPr>
      <p:sp>
        <p:nvSpPr>
          <p:cNvPr id="15" name="Content Placeholder 2"/>
          <p:cNvSpPr>
            <a:spLocks noGrp="1"/>
          </p:cNvSpPr>
          <p:nvPr>
            <p:ph idx="19" hasCustomPrompt="1"/>
          </p:nvPr>
        </p:nvSpPr>
        <p:spPr>
          <a:xfrm>
            <a:off x="4309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20" hasCustomPrompt="1"/>
          </p:nvPr>
        </p:nvSpPr>
        <p:spPr>
          <a:xfrm>
            <a:off x="4309533" y="1723423"/>
            <a:ext cx="3556000" cy="457200"/>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3" name="Content Placeholder 2"/>
          <p:cNvSpPr>
            <a:spLocks noGrp="1"/>
          </p:cNvSpPr>
          <p:nvPr>
            <p:ph idx="18"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Text Placeholder 6"/>
          <p:cNvSpPr>
            <a:spLocks noGrp="1"/>
          </p:cNvSpPr>
          <p:nvPr>
            <p:ph type="body" sz="quarter" idx="12" hasCustomPrompt="1"/>
          </p:nvPr>
        </p:nvSpPr>
        <p:spPr>
          <a:xfrm>
            <a:off x="609600" y="1723423"/>
            <a:ext cx="3556000" cy="457200"/>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Title 1"/>
          <p:cNvSpPr>
            <a:spLocks noGrp="1"/>
          </p:cNvSpPr>
          <p:nvPr>
            <p:ph type="title" hasCustomPrompt="1"/>
          </p:nvPr>
        </p:nvSpPr>
        <p:spPr>
          <a:xfrm>
            <a:off x="609600" y="275167"/>
            <a:ext cx="10972800" cy="635008"/>
          </a:xfrm>
        </p:spPr>
        <p:txBody>
          <a:bodyPr/>
          <a:lstStyle>
            <a:lvl1pPr>
              <a:defRPr>
                <a:solidFill>
                  <a:schemeClr val="bg2"/>
                </a:solidFill>
              </a:defRPr>
            </a:lvl1pPr>
          </a:lstStyle>
          <a:p>
            <a:r>
              <a:rPr lang="en-US"/>
              <a:t>Click to add page header</a:t>
            </a:r>
          </a:p>
        </p:txBody>
      </p:sp>
      <p:sp>
        <p:nvSpPr>
          <p:cNvPr id="12" name="Text Placeholder 6"/>
          <p:cNvSpPr>
            <a:spLocks noGrp="1"/>
          </p:cNvSpPr>
          <p:nvPr>
            <p:ph type="body" sz="quarter" idx="17" hasCustomPrompt="1"/>
          </p:nvPr>
        </p:nvSpPr>
        <p:spPr>
          <a:xfrm>
            <a:off x="609600" y="910175"/>
            <a:ext cx="10972800" cy="457200"/>
          </a:xfrm>
        </p:spPr>
        <p:txBody>
          <a:bodyPr anchor="ctr"/>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7" name="Content Placeholder 2"/>
          <p:cNvSpPr>
            <a:spLocks noGrp="1"/>
          </p:cNvSpPr>
          <p:nvPr>
            <p:ph idx="21" hasCustomPrompt="1"/>
          </p:nvPr>
        </p:nvSpPr>
        <p:spPr>
          <a:xfrm>
            <a:off x="7992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Text Placeholder 6"/>
          <p:cNvSpPr>
            <a:spLocks noGrp="1"/>
          </p:cNvSpPr>
          <p:nvPr>
            <p:ph type="body" sz="quarter" idx="22" hasCustomPrompt="1"/>
          </p:nvPr>
        </p:nvSpPr>
        <p:spPr>
          <a:xfrm>
            <a:off x="7992533" y="1723423"/>
            <a:ext cx="3556000" cy="457200"/>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33201377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Content Slide 4 Column Fusch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bg2"/>
                </a:solidFill>
              </a:defRPr>
            </a:lvl1pPr>
          </a:lstStyle>
          <a:p>
            <a:r>
              <a:rPr lang="en-US"/>
              <a:t>Click to add page header</a:t>
            </a:r>
          </a:p>
        </p:txBody>
      </p:sp>
      <p:sp>
        <p:nvSpPr>
          <p:cNvPr id="15" name="Content Placeholder 2"/>
          <p:cNvSpPr>
            <a:spLocks noGrp="1"/>
          </p:cNvSpPr>
          <p:nvPr>
            <p:ph idx="17" hasCustomPrompt="1"/>
          </p:nvPr>
        </p:nvSpPr>
        <p:spPr>
          <a:xfrm>
            <a:off x="6096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Content Placeholder 2"/>
          <p:cNvSpPr>
            <a:spLocks noGrp="1"/>
          </p:cNvSpPr>
          <p:nvPr>
            <p:ph idx="13" hasCustomPrompt="1"/>
          </p:nvPr>
        </p:nvSpPr>
        <p:spPr>
          <a:xfrm>
            <a:off x="3386667"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7" name="Content Placeholder 2"/>
          <p:cNvSpPr>
            <a:spLocks noGrp="1"/>
          </p:cNvSpPr>
          <p:nvPr>
            <p:ph idx="18" hasCustomPrompt="1"/>
          </p:nvPr>
        </p:nvSpPr>
        <p:spPr>
          <a:xfrm>
            <a:off x="6163733"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Content Placeholder 2"/>
          <p:cNvSpPr>
            <a:spLocks noGrp="1"/>
          </p:cNvSpPr>
          <p:nvPr>
            <p:ph idx="19" hasCustomPrompt="1"/>
          </p:nvPr>
        </p:nvSpPr>
        <p:spPr>
          <a:xfrm>
            <a:off x="89408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463707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39362448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Slide 4 Column with Subhead2 Fuschia">
    <p:spTree>
      <p:nvGrpSpPr>
        <p:cNvPr id="1" name=""/>
        <p:cNvGrpSpPr/>
        <p:nvPr/>
      </p:nvGrpSpPr>
      <p:grpSpPr>
        <a:xfrm>
          <a:off x="0" y="0"/>
          <a:ext cx="0" cy="0"/>
          <a:chOff x="0" y="0"/>
          <a:chExt cx="0" cy="0"/>
        </a:xfrm>
      </p:grpSpPr>
      <p:sp>
        <p:nvSpPr>
          <p:cNvPr id="15" name="Content Placeholder 2"/>
          <p:cNvSpPr>
            <a:spLocks noGrp="1"/>
          </p:cNvSpPr>
          <p:nvPr>
            <p:ph idx="18" hasCustomPrompt="1"/>
          </p:nvPr>
        </p:nvSpPr>
        <p:spPr>
          <a:xfrm>
            <a:off x="609600"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609600" y="1723422"/>
            <a:ext cx="2641600" cy="764741"/>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3" name="Title 1"/>
          <p:cNvSpPr>
            <a:spLocks noGrp="1"/>
          </p:cNvSpPr>
          <p:nvPr>
            <p:ph type="title" hasCustomPrompt="1"/>
          </p:nvPr>
        </p:nvSpPr>
        <p:spPr>
          <a:xfrm>
            <a:off x="609600" y="275167"/>
            <a:ext cx="10972800" cy="635008"/>
          </a:xfrm>
        </p:spPr>
        <p:txBody>
          <a:bodyPr/>
          <a:lstStyle>
            <a:lvl1pPr>
              <a:defRPr>
                <a:solidFill>
                  <a:schemeClr val="bg2"/>
                </a:solidFill>
              </a:defRPr>
            </a:lvl1pPr>
          </a:lstStyle>
          <a:p>
            <a:r>
              <a:rPr lang="en-US"/>
              <a:t>Click to add page header</a:t>
            </a:r>
          </a:p>
        </p:txBody>
      </p:sp>
      <p:sp>
        <p:nvSpPr>
          <p:cNvPr id="14"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24" name="Content Placeholder 2"/>
          <p:cNvSpPr>
            <a:spLocks noGrp="1"/>
          </p:cNvSpPr>
          <p:nvPr>
            <p:ph idx="20" hasCustomPrompt="1"/>
          </p:nvPr>
        </p:nvSpPr>
        <p:spPr>
          <a:xfrm>
            <a:off x="8978123"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5" name="Text Placeholder 6"/>
          <p:cNvSpPr>
            <a:spLocks noGrp="1"/>
          </p:cNvSpPr>
          <p:nvPr>
            <p:ph type="body" sz="quarter" idx="21" hasCustomPrompt="1"/>
          </p:nvPr>
        </p:nvSpPr>
        <p:spPr>
          <a:xfrm>
            <a:off x="8978123" y="1723422"/>
            <a:ext cx="2641600" cy="764741"/>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6" name="Content Placeholder 2"/>
          <p:cNvSpPr>
            <a:spLocks noGrp="1"/>
          </p:cNvSpPr>
          <p:nvPr>
            <p:ph idx="22" hasCustomPrompt="1"/>
          </p:nvPr>
        </p:nvSpPr>
        <p:spPr>
          <a:xfrm>
            <a:off x="3408781"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7" name="Text Placeholder 6"/>
          <p:cNvSpPr>
            <a:spLocks noGrp="1"/>
          </p:cNvSpPr>
          <p:nvPr>
            <p:ph type="body" sz="quarter" idx="23" hasCustomPrompt="1"/>
          </p:nvPr>
        </p:nvSpPr>
        <p:spPr>
          <a:xfrm>
            <a:off x="3408781" y="1723422"/>
            <a:ext cx="2641600" cy="764741"/>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8" name="Content Placeholder 2"/>
          <p:cNvSpPr>
            <a:spLocks noGrp="1"/>
          </p:cNvSpPr>
          <p:nvPr>
            <p:ph idx="24" hasCustomPrompt="1"/>
          </p:nvPr>
        </p:nvSpPr>
        <p:spPr>
          <a:xfrm>
            <a:off x="6199668"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9" name="Text Placeholder 6"/>
          <p:cNvSpPr>
            <a:spLocks noGrp="1"/>
          </p:cNvSpPr>
          <p:nvPr>
            <p:ph type="body" sz="quarter" idx="25" hasCustomPrompt="1"/>
          </p:nvPr>
        </p:nvSpPr>
        <p:spPr>
          <a:xfrm>
            <a:off x="6199668" y="1723422"/>
            <a:ext cx="2641600" cy="764741"/>
          </a:xfrm>
        </p:spPr>
        <p:txBody>
          <a:bodyPr anchor="b"/>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9300803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5_Content Slide Quarter Page Text Box Fusch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bg2"/>
                </a:solidFill>
              </a:defRPr>
            </a:lvl1pPr>
          </a:lstStyle>
          <a:p>
            <a:r>
              <a:rPr lang="en-US"/>
              <a:t>Click to add page header</a:t>
            </a:r>
          </a:p>
        </p:txBody>
      </p:sp>
      <p:sp>
        <p:nvSpPr>
          <p:cNvPr id="9" name="Content Placeholder 2"/>
          <p:cNvSpPr>
            <a:spLocks noGrp="1"/>
          </p:cNvSpPr>
          <p:nvPr>
            <p:ph idx="13" hasCustomPrompt="1"/>
          </p:nvPr>
        </p:nvSpPr>
        <p:spPr>
          <a:xfrm>
            <a:off x="609600" y="1225552"/>
            <a:ext cx="3556000" cy="5084937"/>
          </a:xfrm>
        </p:spPr>
        <p:txBody>
          <a:bodyPr/>
          <a:lstStyle>
            <a:lvl1pPr>
              <a:defRPr baseline="0"/>
            </a:lvl1pPr>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4301067"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2656952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Slide with Subhead2 Quarter Page Text Box Fuschia">
    <p:spTree>
      <p:nvGrpSpPr>
        <p:cNvPr id="1" name=""/>
        <p:cNvGrpSpPr/>
        <p:nvPr/>
      </p:nvGrpSpPr>
      <p:grpSpPr>
        <a:xfrm>
          <a:off x="0" y="0"/>
          <a:ext cx="0" cy="0"/>
          <a:chOff x="0" y="0"/>
          <a:chExt cx="0" cy="0"/>
        </a:xfrm>
      </p:grpSpPr>
      <p:sp>
        <p:nvSpPr>
          <p:cNvPr id="11" name="Text Placeholder 6"/>
          <p:cNvSpPr>
            <a:spLocks noGrp="1"/>
          </p:cNvSpPr>
          <p:nvPr>
            <p:ph type="body" sz="quarter" idx="14" hasCustomPrompt="1"/>
          </p:nvPr>
        </p:nvSpPr>
        <p:spPr>
          <a:xfrm>
            <a:off x="4301067" y="1723423"/>
            <a:ext cx="7281333" cy="457200"/>
          </a:xfrm>
        </p:spPr>
        <p:txBody>
          <a:bodyPr anchor="b" anchorCtr="0"/>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4" name="Content Placeholder 2"/>
          <p:cNvSpPr>
            <a:spLocks noGrp="1"/>
          </p:cNvSpPr>
          <p:nvPr>
            <p:ph idx="13" hasCustomPrompt="1"/>
          </p:nvPr>
        </p:nvSpPr>
        <p:spPr>
          <a:xfrm>
            <a:off x="4301067"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Title 1"/>
          <p:cNvSpPr>
            <a:spLocks noGrp="1"/>
          </p:cNvSpPr>
          <p:nvPr>
            <p:ph type="title" hasCustomPrompt="1"/>
          </p:nvPr>
        </p:nvSpPr>
        <p:spPr>
          <a:xfrm>
            <a:off x="609600" y="275167"/>
            <a:ext cx="10972800" cy="635008"/>
          </a:xfrm>
        </p:spPr>
        <p:txBody>
          <a:bodyPr/>
          <a:lstStyle>
            <a:lvl1pPr>
              <a:defRPr>
                <a:solidFill>
                  <a:schemeClr val="bg2"/>
                </a:solidFill>
              </a:defRPr>
            </a:lvl1pPr>
          </a:lstStyle>
          <a:p>
            <a:r>
              <a:rPr lang="en-US"/>
              <a:t>Click to add page header</a:t>
            </a:r>
          </a:p>
        </p:txBody>
      </p:sp>
      <p:sp>
        <p:nvSpPr>
          <p:cNvPr id="10"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Content Placeholder 2"/>
          <p:cNvSpPr>
            <a:spLocks noGrp="1"/>
          </p:cNvSpPr>
          <p:nvPr>
            <p:ph idx="1"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Text Placeholder 6"/>
          <p:cNvSpPr>
            <a:spLocks noGrp="1"/>
          </p:cNvSpPr>
          <p:nvPr>
            <p:ph type="body" sz="quarter" idx="12" hasCustomPrompt="1"/>
          </p:nvPr>
        </p:nvSpPr>
        <p:spPr>
          <a:xfrm>
            <a:off x="609600" y="1723423"/>
            <a:ext cx="3556000" cy="457200"/>
          </a:xfrm>
        </p:spPr>
        <p:txBody>
          <a:bodyPr anchor="ctr"/>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5"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9962193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Content Slide Three Quarter Page Text Box Fuschia">
    <p:spTree>
      <p:nvGrpSpPr>
        <p:cNvPr id="1" name=""/>
        <p:cNvGrpSpPr/>
        <p:nvPr/>
      </p:nvGrpSpPr>
      <p:grpSpPr>
        <a:xfrm>
          <a:off x="0" y="0"/>
          <a:ext cx="0" cy="0"/>
          <a:chOff x="0" y="0"/>
          <a:chExt cx="0" cy="0"/>
        </a:xfrm>
      </p:grpSpPr>
      <p:sp>
        <p:nvSpPr>
          <p:cNvPr id="10" name="Content Placeholder 2"/>
          <p:cNvSpPr>
            <a:spLocks noGrp="1"/>
          </p:cNvSpPr>
          <p:nvPr>
            <p:ph idx="14" hasCustomPrompt="1"/>
          </p:nvPr>
        </p:nvSpPr>
        <p:spPr>
          <a:xfrm>
            <a:off x="609600"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 name="Title 1"/>
          <p:cNvSpPr>
            <a:spLocks noGrp="1"/>
          </p:cNvSpPr>
          <p:nvPr>
            <p:ph type="title" hasCustomPrompt="1"/>
          </p:nvPr>
        </p:nvSpPr>
        <p:spPr>
          <a:xfrm>
            <a:off x="609600" y="275167"/>
            <a:ext cx="10972800" cy="865011"/>
          </a:xfrm>
        </p:spPr>
        <p:txBody>
          <a:bodyPr/>
          <a:lstStyle>
            <a:lvl1pPr>
              <a:defRPr>
                <a:solidFill>
                  <a:schemeClr val="bg2"/>
                </a:solidFill>
              </a:defRPr>
            </a:lvl1pPr>
          </a:lstStyle>
          <a:p>
            <a:r>
              <a:rPr lang="en-US"/>
              <a:t>Click to add page header</a:t>
            </a:r>
          </a:p>
        </p:txBody>
      </p:sp>
      <p:sp>
        <p:nvSpPr>
          <p:cNvPr id="9" name="Content Placeholder 2"/>
          <p:cNvSpPr>
            <a:spLocks noGrp="1"/>
          </p:cNvSpPr>
          <p:nvPr>
            <p:ph idx="13" hasCustomPrompt="1"/>
          </p:nvPr>
        </p:nvSpPr>
        <p:spPr>
          <a:xfrm>
            <a:off x="80264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7973262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ntent Slide with Subhead2 Three Quarter Page Text Box Fuschia">
    <p:spTree>
      <p:nvGrpSpPr>
        <p:cNvPr id="1" name=""/>
        <p:cNvGrpSpPr/>
        <p:nvPr/>
      </p:nvGrpSpPr>
      <p:grpSpPr>
        <a:xfrm>
          <a:off x="0" y="0"/>
          <a:ext cx="0" cy="0"/>
          <a:chOff x="0" y="0"/>
          <a:chExt cx="0" cy="0"/>
        </a:xfrm>
      </p:grpSpPr>
      <p:sp>
        <p:nvSpPr>
          <p:cNvPr id="9" name="Text Placeholder 6"/>
          <p:cNvSpPr>
            <a:spLocks noGrp="1"/>
          </p:cNvSpPr>
          <p:nvPr>
            <p:ph type="body" sz="quarter" idx="14" hasCustomPrompt="1"/>
          </p:nvPr>
        </p:nvSpPr>
        <p:spPr>
          <a:xfrm>
            <a:off x="609600" y="1723423"/>
            <a:ext cx="7281333" cy="457200"/>
          </a:xfrm>
        </p:spPr>
        <p:txBody>
          <a:bodyPr anchor="b" anchorCtr="0"/>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6" hasCustomPrompt="1"/>
          </p:nvPr>
        </p:nvSpPr>
        <p:spPr>
          <a:xfrm>
            <a:off x="609600"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2" name="Title 1"/>
          <p:cNvSpPr>
            <a:spLocks noGrp="1"/>
          </p:cNvSpPr>
          <p:nvPr>
            <p:ph type="title" hasCustomPrompt="1"/>
          </p:nvPr>
        </p:nvSpPr>
        <p:spPr>
          <a:xfrm>
            <a:off x="609600" y="275167"/>
            <a:ext cx="10972800" cy="635008"/>
          </a:xfrm>
        </p:spPr>
        <p:txBody>
          <a:bodyPr/>
          <a:lstStyle>
            <a:lvl1pPr>
              <a:defRPr>
                <a:solidFill>
                  <a:schemeClr val="bg2"/>
                </a:solidFill>
              </a:defRPr>
            </a:lvl1pPr>
          </a:lstStyle>
          <a:p>
            <a:r>
              <a:rPr lang="en-US"/>
              <a:t>Click to add page header</a:t>
            </a:r>
          </a:p>
        </p:txBody>
      </p:sp>
      <p:sp>
        <p:nvSpPr>
          <p:cNvPr id="13"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5" name="Content Placeholder 2"/>
          <p:cNvSpPr>
            <a:spLocks noGrp="1"/>
          </p:cNvSpPr>
          <p:nvPr>
            <p:ph idx="1" hasCustomPrompt="1"/>
          </p:nvPr>
        </p:nvSpPr>
        <p:spPr>
          <a:xfrm>
            <a:off x="80264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8026400" y="1723423"/>
            <a:ext cx="3556000" cy="457200"/>
          </a:xfrm>
        </p:spPr>
        <p:txBody>
          <a:bodyPr anchor="ctr"/>
          <a:lstStyle>
            <a:lvl1pPr marL="0" indent="0">
              <a:buNone/>
              <a:defRPr sz="2400">
                <a:solidFill>
                  <a:schemeClr val="bg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53022980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ection Slide Purple">
    <p:spTree>
      <p:nvGrpSpPr>
        <p:cNvPr id="1" name=""/>
        <p:cNvGrpSpPr/>
        <p:nvPr/>
      </p:nvGrpSpPr>
      <p:grpSpPr>
        <a:xfrm>
          <a:off x="0" y="0"/>
          <a:ext cx="0" cy="0"/>
          <a:chOff x="0" y="0"/>
          <a:chExt cx="0" cy="0"/>
        </a:xfrm>
      </p:grpSpPr>
      <p:sp>
        <p:nvSpPr>
          <p:cNvPr id="7" name="Rectangle 6"/>
          <p:cNvSpPr/>
          <p:nvPr userDrawn="1"/>
        </p:nvSpPr>
        <p:spPr>
          <a:xfrm>
            <a:off x="127535" y="127534"/>
            <a:ext cx="11924531" cy="659586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14400" y="2334687"/>
            <a:ext cx="10363200" cy="2186516"/>
          </a:xfrm>
        </p:spPr>
        <p:txBody>
          <a:bodyPr anchor="ctr"/>
          <a:lstStyle>
            <a:lvl1pPr algn="ctr">
              <a:defRPr sz="4533">
                <a:solidFill>
                  <a:schemeClr val="bg1"/>
                </a:solidFill>
              </a:defRPr>
            </a:lvl1pPr>
          </a:lstStyle>
          <a:p>
            <a:r>
              <a:rPr lang="en-US"/>
              <a:t>Click to add section slide text</a:t>
            </a:r>
          </a:p>
        </p:txBody>
      </p:sp>
    </p:spTree>
    <p:extLst>
      <p:ext uri="{BB962C8B-B14F-4D97-AF65-F5344CB8AC3E}">
        <p14:creationId xmlns:p14="http://schemas.microsoft.com/office/powerpoint/2010/main" val="29231373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ection Slide Purple Imager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19000"/>
            <a:extLst>
              <a:ext uri="{28A0092B-C50C-407E-A947-70E740481C1C}">
                <a14:useLocalDpi xmlns:a14="http://schemas.microsoft.com/office/drawing/2010/main"/>
              </a:ext>
            </a:extLst>
          </a:blip>
          <a:stretch>
            <a:fillRect/>
          </a:stretch>
        </p:blipFill>
        <p:spPr>
          <a:xfrm>
            <a:off x="9018" y="1"/>
            <a:ext cx="12173964" cy="6857999"/>
          </a:xfrm>
          <a:prstGeom prst="rect">
            <a:avLst/>
          </a:prstGeom>
          <a:solidFill>
            <a:schemeClr val="tx2"/>
          </a:solidFill>
        </p:spPr>
      </p:pic>
    </p:spTree>
    <p:extLst>
      <p:ext uri="{BB962C8B-B14F-4D97-AF65-F5344CB8AC3E}">
        <p14:creationId xmlns:p14="http://schemas.microsoft.com/office/powerpoint/2010/main" val="7236198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6_Content Slide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tx2"/>
                </a:solidFill>
              </a:defRPr>
            </a:lvl1pPr>
          </a:lstStyle>
          <a:p>
            <a:r>
              <a:rPr lang="en-US"/>
              <a:t>Click to add page header</a:t>
            </a:r>
          </a:p>
        </p:txBody>
      </p:sp>
      <p:sp>
        <p:nvSpPr>
          <p:cNvPr id="3" name="Content Placeholder 2"/>
          <p:cNvSpPr>
            <a:spLocks noGrp="1"/>
          </p:cNvSpPr>
          <p:nvPr>
            <p:ph idx="1" hasCustomPrompt="1"/>
          </p:nvPr>
        </p:nvSpPr>
        <p:spPr>
          <a:xfrm>
            <a:off x="609600" y="1225552"/>
            <a:ext cx="10972800" cy="5084937"/>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13386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ntent Slide with Subhead2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tx2"/>
                </a:solidFill>
              </a:defRPr>
            </a:lvl1pPr>
          </a:lstStyle>
          <a:p>
            <a:r>
              <a:rPr lang="en-US"/>
              <a:t>Click to add page header</a:t>
            </a:r>
          </a:p>
        </p:txBody>
      </p:sp>
      <p:sp>
        <p:nvSpPr>
          <p:cNvPr id="5" name="Content Placeholder 2"/>
          <p:cNvSpPr>
            <a:spLocks noGrp="1"/>
          </p:cNvSpPr>
          <p:nvPr>
            <p:ph idx="1" hasCustomPrompt="1"/>
          </p:nvPr>
        </p:nvSpPr>
        <p:spPr>
          <a:xfrm>
            <a:off x="609600" y="2180623"/>
            <a:ext cx="10972800"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910175"/>
            <a:ext cx="10972800" cy="457200"/>
          </a:xfrm>
        </p:spPr>
        <p:txBody>
          <a:bodyPr anchor="ctr"/>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8" name="Text Placeholder 6"/>
          <p:cNvSpPr>
            <a:spLocks noGrp="1"/>
          </p:cNvSpPr>
          <p:nvPr>
            <p:ph type="body" sz="quarter" idx="13" hasCustomPrompt="1"/>
          </p:nvPr>
        </p:nvSpPr>
        <p:spPr>
          <a:xfrm>
            <a:off x="609600" y="1723423"/>
            <a:ext cx="10972800" cy="457200"/>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264310602"/>
      </p:ext>
    </p:extLst>
  </p:cSld>
  <p:clrMapOvr>
    <a:masterClrMapping/>
  </p:clrMapOvr>
  <p:extLst>
    <p:ext uri="{DCECCB84-F9BA-43D5-87BE-67443E8EF086}">
      <p15:sldGuideLst xmlns:p15="http://schemas.microsoft.com/office/powerpoint/2012/main">
        <p15:guide id="1" orient="horz" pos="2988">
          <p15:clr>
            <a:srgbClr val="FBAE40"/>
          </p15:clr>
        </p15:guide>
        <p15:guide id="2" pos="288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6_Content Slide 2 Column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tx2"/>
                </a:solidFill>
              </a:defRPr>
            </a:lvl1pPr>
          </a:lstStyle>
          <a:p>
            <a:r>
              <a:rPr lang="en-US"/>
              <a:t>Click to add page header</a:t>
            </a:r>
          </a:p>
        </p:txBody>
      </p:sp>
      <p:sp>
        <p:nvSpPr>
          <p:cNvPr id="9" name="Content Placeholder 2"/>
          <p:cNvSpPr>
            <a:spLocks noGrp="1"/>
          </p:cNvSpPr>
          <p:nvPr>
            <p:ph idx="13" hasCustomPrompt="1"/>
          </p:nvPr>
        </p:nvSpPr>
        <p:spPr>
          <a:xfrm>
            <a:off x="609600" y="1225552"/>
            <a:ext cx="53509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6146800" y="1225552"/>
            <a:ext cx="5435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4036196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33"/>
            <a:ext cx="3932237" cy="1224275"/>
          </a:xfrm>
        </p:spPr>
        <p:txBody>
          <a:bodyPr anchor="t">
            <a:normAutofit/>
          </a:bodyPr>
          <a:lstStyle>
            <a:lvl1pPr algn="l">
              <a:defRPr sz="27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700"/>
            <a:ext cx="3932237"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9027410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 Purpl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894851"/>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437651"/>
            <a:ext cx="5350933" cy="457200"/>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1889001"/>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431800"/>
            <a:ext cx="5350933" cy="457200"/>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
        <p:nvSpPr>
          <p:cNvPr id="13" name="Title 1"/>
          <p:cNvSpPr>
            <a:spLocks noGrp="1"/>
          </p:cNvSpPr>
          <p:nvPr>
            <p:ph type="title" hasCustomPrompt="1"/>
          </p:nvPr>
        </p:nvSpPr>
        <p:spPr>
          <a:xfrm>
            <a:off x="609600" y="275167"/>
            <a:ext cx="10972800" cy="865011"/>
          </a:xfrm>
        </p:spPr>
        <p:txBody>
          <a:bodyPr/>
          <a:lstStyle>
            <a:lvl1pPr>
              <a:defRPr>
                <a:solidFill>
                  <a:schemeClr val="tx2"/>
                </a:solidFill>
              </a:defRPr>
            </a:lvl1pPr>
          </a:lstStyle>
          <a:p>
            <a:r>
              <a:rPr lang="en-US"/>
              <a:t>Click to add page header</a:t>
            </a:r>
          </a:p>
        </p:txBody>
      </p:sp>
    </p:spTree>
    <p:extLst>
      <p:ext uri="{BB962C8B-B14F-4D97-AF65-F5344CB8AC3E}">
        <p14:creationId xmlns:p14="http://schemas.microsoft.com/office/powerpoint/2010/main" val="14858649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2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tx2"/>
                </a:solidFill>
              </a:defRPr>
            </a:lvl1pPr>
          </a:lstStyle>
          <a:p>
            <a:r>
              <a:rPr lang="en-US"/>
              <a:t>Click to add page header</a:t>
            </a:r>
          </a:p>
        </p:txBody>
      </p:sp>
      <p:sp>
        <p:nvSpPr>
          <p:cNvPr id="5" name="Content Placeholder 2"/>
          <p:cNvSpPr>
            <a:spLocks noGrp="1"/>
          </p:cNvSpPr>
          <p:nvPr>
            <p:ph idx="1" hasCustomPrompt="1"/>
          </p:nvPr>
        </p:nvSpPr>
        <p:spPr>
          <a:xfrm>
            <a:off x="609600" y="2180623"/>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723423"/>
            <a:ext cx="5350933" cy="457200"/>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2174773"/>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717572"/>
            <a:ext cx="5350933" cy="457200"/>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6" name="Text Placeholder 6"/>
          <p:cNvSpPr>
            <a:spLocks noGrp="1"/>
          </p:cNvSpPr>
          <p:nvPr>
            <p:ph type="body" sz="quarter" idx="15" hasCustomPrompt="1"/>
          </p:nvPr>
        </p:nvSpPr>
        <p:spPr>
          <a:xfrm>
            <a:off x="609600" y="910175"/>
            <a:ext cx="10972800" cy="457200"/>
          </a:xfrm>
        </p:spPr>
        <p:txBody>
          <a:bodyPr anchor="ctr"/>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4520985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Content Slide 3 Column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tx2"/>
                </a:solidFill>
              </a:defRPr>
            </a:lvl1pPr>
          </a:lstStyle>
          <a:p>
            <a:r>
              <a:rPr lang="en-US"/>
              <a:t>Click to add page header</a:t>
            </a:r>
          </a:p>
        </p:txBody>
      </p:sp>
      <p:sp>
        <p:nvSpPr>
          <p:cNvPr id="12" name="Content Placeholder 2"/>
          <p:cNvSpPr>
            <a:spLocks noGrp="1"/>
          </p:cNvSpPr>
          <p:nvPr>
            <p:ph idx="1" hasCustomPrompt="1"/>
          </p:nvPr>
        </p:nvSpPr>
        <p:spPr>
          <a:xfrm>
            <a:off x="6096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Content Placeholder 2"/>
          <p:cNvSpPr>
            <a:spLocks noGrp="1"/>
          </p:cNvSpPr>
          <p:nvPr>
            <p:ph idx="15" hasCustomPrompt="1"/>
          </p:nvPr>
        </p:nvSpPr>
        <p:spPr>
          <a:xfrm>
            <a:off x="43010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Content Placeholder 2"/>
          <p:cNvSpPr>
            <a:spLocks noGrp="1"/>
          </p:cNvSpPr>
          <p:nvPr>
            <p:ph idx="16" hasCustomPrompt="1"/>
          </p:nvPr>
        </p:nvSpPr>
        <p:spPr>
          <a:xfrm>
            <a:off x="80094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8"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40776276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Slide 3 Column with Subhead2 Purple">
    <p:spTree>
      <p:nvGrpSpPr>
        <p:cNvPr id="1" name=""/>
        <p:cNvGrpSpPr/>
        <p:nvPr/>
      </p:nvGrpSpPr>
      <p:grpSpPr>
        <a:xfrm>
          <a:off x="0" y="0"/>
          <a:ext cx="0" cy="0"/>
          <a:chOff x="0" y="0"/>
          <a:chExt cx="0" cy="0"/>
        </a:xfrm>
      </p:grpSpPr>
      <p:sp>
        <p:nvSpPr>
          <p:cNvPr id="15" name="Content Placeholder 2"/>
          <p:cNvSpPr>
            <a:spLocks noGrp="1"/>
          </p:cNvSpPr>
          <p:nvPr>
            <p:ph idx="19" hasCustomPrompt="1"/>
          </p:nvPr>
        </p:nvSpPr>
        <p:spPr>
          <a:xfrm>
            <a:off x="4309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20" hasCustomPrompt="1"/>
          </p:nvPr>
        </p:nvSpPr>
        <p:spPr>
          <a:xfrm>
            <a:off x="4309533" y="1723423"/>
            <a:ext cx="3556000" cy="457200"/>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3" name="Content Placeholder 2"/>
          <p:cNvSpPr>
            <a:spLocks noGrp="1"/>
          </p:cNvSpPr>
          <p:nvPr>
            <p:ph idx="18"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Text Placeholder 6"/>
          <p:cNvSpPr>
            <a:spLocks noGrp="1"/>
          </p:cNvSpPr>
          <p:nvPr>
            <p:ph type="body" sz="quarter" idx="12" hasCustomPrompt="1"/>
          </p:nvPr>
        </p:nvSpPr>
        <p:spPr>
          <a:xfrm>
            <a:off x="609600" y="1723423"/>
            <a:ext cx="3556000" cy="457200"/>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Title 1"/>
          <p:cNvSpPr>
            <a:spLocks noGrp="1"/>
          </p:cNvSpPr>
          <p:nvPr>
            <p:ph type="title" hasCustomPrompt="1"/>
          </p:nvPr>
        </p:nvSpPr>
        <p:spPr>
          <a:xfrm>
            <a:off x="609600" y="275167"/>
            <a:ext cx="10972800" cy="635008"/>
          </a:xfrm>
        </p:spPr>
        <p:txBody>
          <a:bodyPr/>
          <a:lstStyle>
            <a:lvl1pPr>
              <a:defRPr>
                <a:solidFill>
                  <a:schemeClr val="tx2"/>
                </a:solidFill>
              </a:defRPr>
            </a:lvl1pPr>
          </a:lstStyle>
          <a:p>
            <a:r>
              <a:rPr lang="en-US"/>
              <a:t>Click to add page header</a:t>
            </a:r>
          </a:p>
        </p:txBody>
      </p:sp>
      <p:sp>
        <p:nvSpPr>
          <p:cNvPr id="12" name="Text Placeholder 6"/>
          <p:cNvSpPr>
            <a:spLocks noGrp="1"/>
          </p:cNvSpPr>
          <p:nvPr>
            <p:ph type="body" sz="quarter" idx="17" hasCustomPrompt="1"/>
          </p:nvPr>
        </p:nvSpPr>
        <p:spPr>
          <a:xfrm>
            <a:off x="609600" y="910175"/>
            <a:ext cx="10972800" cy="457200"/>
          </a:xfrm>
        </p:spPr>
        <p:txBody>
          <a:bodyPr anchor="ctr"/>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7" name="Content Placeholder 2"/>
          <p:cNvSpPr>
            <a:spLocks noGrp="1"/>
          </p:cNvSpPr>
          <p:nvPr>
            <p:ph idx="21" hasCustomPrompt="1"/>
          </p:nvPr>
        </p:nvSpPr>
        <p:spPr>
          <a:xfrm>
            <a:off x="7992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Text Placeholder 6"/>
          <p:cNvSpPr>
            <a:spLocks noGrp="1"/>
          </p:cNvSpPr>
          <p:nvPr>
            <p:ph type="body" sz="quarter" idx="22" hasCustomPrompt="1"/>
          </p:nvPr>
        </p:nvSpPr>
        <p:spPr>
          <a:xfrm>
            <a:off x="7992533" y="1723423"/>
            <a:ext cx="3556000" cy="457200"/>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0079794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Content Slide 4 Column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tx2"/>
                </a:solidFill>
              </a:defRPr>
            </a:lvl1pPr>
          </a:lstStyle>
          <a:p>
            <a:r>
              <a:rPr lang="en-US"/>
              <a:t>Click to add page header</a:t>
            </a:r>
          </a:p>
        </p:txBody>
      </p:sp>
      <p:sp>
        <p:nvSpPr>
          <p:cNvPr id="15" name="Content Placeholder 2"/>
          <p:cNvSpPr>
            <a:spLocks noGrp="1"/>
          </p:cNvSpPr>
          <p:nvPr>
            <p:ph idx="17" hasCustomPrompt="1"/>
          </p:nvPr>
        </p:nvSpPr>
        <p:spPr>
          <a:xfrm>
            <a:off x="6096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Content Placeholder 2"/>
          <p:cNvSpPr>
            <a:spLocks noGrp="1"/>
          </p:cNvSpPr>
          <p:nvPr>
            <p:ph idx="13" hasCustomPrompt="1"/>
          </p:nvPr>
        </p:nvSpPr>
        <p:spPr>
          <a:xfrm>
            <a:off x="3386667"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7" name="Content Placeholder 2"/>
          <p:cNvSpPr>
            <a:spLocks noGrp="1"/>
          </p:cNvSpPr>
          <p:nvPr>
            <p:ph idx="18" hasCustomPrompt="1"/>
          </p:nvPr>
        </p:nvSpPr>
        <p:spPr>
          <a:xfrm>
            <a:off x="6163733"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Content Placeholder 2"/>
          <p:cNvSpPr>
            <a:spLocks noGrp="1"/>
          </p:cNvSpPr>
          <p:nvPr>
            <p:ph idx="19" hasCustomPrompt="1"/>
          </p:nvPr>
        </p:nvSpPr>
        <p:spPr>
          <a:xfrm>
            <a:off x="89408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7653038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ent Slide 4 Column with Subhead2 Purple">
    <p:spTree>
      <p:nvGrpSpPr>
        <p:cNvPr id="1" name=""/>
        <p:cNvGrpSpPr/>
        <p:nvPr/>
      </p:nvGrpSpPr>
      <p:grpSpPr>
        <a:xfrm>
          <a:off x="0" y="0"/>
          <a:ext cx="0" cy="0"/>
          <a:chOff x="0" y="0"/>
          <a:chExt cx="0" cy="0"/>
        </a:xfrm>
      </p:grpSpPr>
      <p:sp>
        <p:nvSpPr>
          <p:cNvPr id="15" name="Content Placeholder 2"/>
          <p:cNvSpPr>
            <a:spLocks noGrp="1"/>
          </p:cNvSpPr>
          <p:nvPr>
            <p:ph idx="18" hasCustomPrompt="1"/>
          </p:nvPr>
        </p:nvSpPr>
        <p:spPr>
          <a:xfrm>
            <a:off x="609600"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609600" y="1723422"/>
            <a:ext cx="2641600" cy="764741"/>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3" name="Title 1"/>
          <p:cNvSpPr>
            <a:spLocks noGrp="1"/>
          </p:cNvSpPr>
          <p:nvPr>
            <p:ph type="title" hasCustomPrompt="1"/>
          </p:nvPr>
        </p:nvSpPr>
        <p:spPr>
          <a:xfrm>
            <a:off x="609600" y="275167"/>
            <a:ext cx="10972800" cy="635008"/>
          </a:xfrm>
        </p:spPr>
        <p:txBody>
          <a:bodyPr/>
          <a:lstStyle>
            <a:lvl1pPr>
              <a:defRPr>
                <a:solidFill>
                  <a:schemeClr val="tx2"/>
                </a:solidFill>
              </a:defRPr>
            </a:lvl1pPr>
          </a:lstStyle>
          <a:p>
            <a:r>
              <a:rPr lang="en-US"/>
              <a:t>Click to add page header</a:t>
            </a:r>
          </a:p>
        </p:txBody>
      </p:sp>
      <p:sp>
        <p:nvSpPr>
          <p:cNvPr id="14"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24" name="Content Placeholder 2"/>
          <p:cNvSpPr>
            <a:spLocks noGrp="1"/>
          </p:cNvSpPr>
          <p:nvPr>
            <p:ph idx="20" hasCustomPrompt="1"/>
          </p:nvPr>
        </p:nvSpPr>
        <p:spPr>
          <a:xfrm>
            <a:off x="8978123"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5" name="Text Placeholder 6"/>
          <p:cNvSpPr>
            <a:spLocks noGrp="1"/>
          </p:cNvSpPr>
          <p:nvPr>
            <p:ph type="body" sz="quarter" idx="21" hasCustomPrompt="1"/>
          </p:nvPr>
        </p:nvSpPr>
        <p:spPr>
          <a:xfrm>
            <a:off x="8978123" y="1723422"/>
            <a:ext cx="2641600" cy="764741"/>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6" name="Content Placeholder 2"/>
          <p:cNvSpPr>
            <a:spLocks noGrp="1"/>
          </p:cNvSpPr>
          <p:nvPr>
            <p:ph idx="22" hasCustomPrompt="1"/>
          </p:nvPr>
        </p:nvSpPr>
        <p:spPr>
          <a:xfrm>
            <a:off x="3408781"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7" name="Text Placeholder 6"/>
          <p:cNvSpPr>
            <a:spLocks noGrp="1"/>
          </p:cNvSpPr>
          <p:nvPr>
            <p:ph type="body" sz="quarter" idx="23" hasCustomPrompt="1"/>
          </p:nvPr>
        </p:nvSpPr>
        <p:spPr>
          <a:xfrm>
            <a:off x="3408781" y="1723422"/>
            <a:ext cx="2641600" cy="764741"/>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8" name="Content Placeholder 2"/>
          <p:cNvSpPr>
            <a:spLocks noGrp="1"/>
          </p:cNvSpPr>
          <p:nvPr>
            <p:ph idx="24" hasCustomPrompt="1"/>
          </p:nvPr>
        </p:nvSpPr>
        <p:spPr>
          <a:xfrm>
            <a:off x="6199668"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9" name="Text Placeholder 6"/>
          <p:cNvSpPr>
            <a:spLocks noGrp="1"/>
          </p:cNvSpPr>
          <p:nvPr>
            <p:ph type="body" sz="quarter" idx="25" hasCustomPrompt="1"/>
          </p:nvPr>
        </p:nvSpPr>
        <p:spPr>
          <a:xfrm>
            <a:off x="6199668" y="1723422"/>
            <a:ext cx="2641600" cy="764741"/>
          </a:xfrm>
        </p:spPr>
        <p:txBody>
          <a:bodyPr anchor="b"/>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2411257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Content Slide Quarter Page Text Box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tx2"/>
                </a:solidFill>
              </a:defRPr>
            </a:lvl1pPr>
          </a:lstStyle>
          <a:p>
            <a:r>
              <a:rPr lang="en-US"/>
              <a:t>Click to add page header</a:t>
            </a:r>
          </a:p>
        </p:txBody>
      </p:sp>
      <p:sp>
        <p:nvSpPr>
          <p:cNvPr id="9" name="Content Placeholder 2"/>
          <p:cNvSpPr>
            <a:spLocks noGrp="1"/>
          </p:cNvSpPr>
          <p:nvPr>
            <p:ph idx="13" hasCustomPrompt="1"/>
          </p:nvPr>
        </p:nvSpPr>
        <p:spPr>
          <a:xfrm>
            <a:off x="609600" y="1225552"/>
            <a:ext cx="3556000" cy="5084937"/>
          </a:xfrm>
        </p:spPr>
        <p:txBody>
          <a:bodyPr/>
          <a:lstStyle>
            <a:lvl1pPr>
              <a:defRPr baseline="0"/>
            </a:lvl1pPr>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4301067"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494742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Slide with Subhead2 Quarter Page Text Box Purple">
    <p:spTree>
      <p:nvGrpSpPr>
        <p:cNvPr id="1" name=""/>
        <p:cNvGrpSpPr/>
        <p:nvPr/>
      </p:nvGrpSpPr>
      <p:grpSpPr>
        <a:xfrm>
          <a:off x="0" y="0"/>
          <a:ext cx="0" cy="0"/>
          <a:chOff x="0" y="0"/>
          <a:chExt cx="0" cy="0"/>
        </a:xfrm>
      </p:grpSpPr>
      <p:sp>
        <p:nvSpPr>
          <p:cNvPr id="11" name="Text Placeholder 6"/>
          <p:cNvSpPr>
            <a:spLocks noGrp="1"/>
          </p:cNvSpPr>
          <p:nvPr>
            <p:ph type="body" sz="quarter" idx="14" hasCustomPrompt="1"/>
          </p:nvPr>
        </p:nvSpPr>
        <p:spPr>
          <a:xfrm>
            <a:off x="4301067" y="1723423"/>
            <a:ext cx="7281333" cy="457200"/>
          </a:xfrm>
        </p:spPr>
        <p:txBody>
          <a:bodyPr anchor="b" anchorCtr="0"/>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4" name="Content Placeholder 2"/>
          <p:cNvSpPr>
            <a:spLocks noGrp="1"/>
          </p:cNvSpPr>
          <p:nvPr>
            <p:ph idx="13" hasCustomPrompt="1"/>
          </p:nvPr>
        </p:nvSpPr>
        <p:spPr>
          <a:xfrm>
            <a:off x="4301067"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Title 1"/>
          <p:cNvSpPr>
            <a:spLocks noGrp="1"/>
          </p:cNvSpPr>
          <p:nvPr>
            <p:ph type="title" hasCustomPrompt="1"/>
          </p:nvPr>
        </p:nvSpPr>
        <p:spPr>
          <a:xfrm>
            <a:off x="609600" y="275167"/>
            <a:ext cx="10972800" cy="635008"/>
          </a:xfrm>
        </p:spPr>
        <p:txBody>
          <a:bodyPr/>
          <a:lstStyle>
            <a:lvl1pPr>
              <a:defRPr>
                <a:solidFill>
                  <a:schemeClr val="tx2"/>
                </a:solidFill>
              </a:defRPr>
            </a:lvl1pPr>
          </a:lstStyle>
          <a:p>
            <a:r>
              <a:rPr lang="en-US"/>
              <a:t>Click to add page header</a:t>
            </a:r>
          </a:p>
        </p:txBody>
      </p:sp>
      <p:sp>
        <p:nvSpPr>
          <p:cNvPr id="10"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Content Placeholder 2"/>
          <p:cNvSpPr>
            <a:spLocks noGrp="1"/>
          </p:cNvSpPr>
          <p:nvPr>
            <p:ph idx="1"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Text Placeholder 6"/>
          <p:cNvSpPr>
            <a:spLocks noGrp="1"/>
          </p:cNvSpPr>
          <p:nvPr>
            <p:ph type="body" sz="quarter" idx="12" hasCustomPrompt="1"/>
          </p:nvPr>
        </p:nvSpPr>
        <p:spPr>
          <a:xfrm>
            <a:off x="609600" y="1723423"/>
            <a:ext cx="3556000" cy="457200"/>
          </a:xfrm>
        </p:spPr>
        <p:txBody>
          <a:bodyPr anchor="ctr"/>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5"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3920716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_Content Slide Three Quarter Page Text Box Purple">
    <p:spTree>
      <p:nvGrpSpPr>
        <p:cNvPr id="1" name=""/>
        <p:cNvGrpSpPr/>
        <p:nvPr/>
      </p:nvGrpSpPr>
      <p:grpSpPr>
        <a:xfrm>
          <a:off x="0" y="0"/>
          <a:ext cx="0" cy="0"/>
          <a:chOff x="0" y="0"/>
          <a:chExt cx="0" cy="0"/>
        </a:xfrm>
      </p:grpSpPr>
      <p:sp>
        <p:nvSpPr>
          <p:cNvPr id="10" name="Content Placeholder 2"/>
          <p:cNvSpPr>
            <a:spLocks noGrp="1"/>
          </p:cNvSpPr>
          <p:nvPr>
            <p:ph idx="14" hasCustomPrompt="1"/>
          </p:nvPr>
        </p:nvSpPr>
        <p:spPr>
          <a:xfrm>
            <a:off x="609600"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 name="Title 1"/>
          <p:cNvSpPr>
            <a:spLocks noGrp="1"/>
          </p:cNvSpPr>
          <p:nvPr>
            <p:ph type="title" hasCustomPrompt="1"/>
          </p:nvPr>
        </p:nvSpPr>
        <p:spPr>
          <a:xfrm>
            <a:off x="609600" y="275167"/>
            <a:ext cx="10972800" cy="865011"/>
          </a:xfrm>
        </p:spPr>
        <p:txBody>
          <a:bodyPr/>
          <a:lstStyle>
            <a:lvl1pPr>
              <a:defRPr>
                <a:solidFill>
                  <a:schemeClr val="tx2"/>
                </a:solidFill>
              </a:defRPr>
            </a:lvl1pPr>
          </a:lstStyle>
          <a:p>
            <a:r>
              <a:rPr lang="en-US"/>
              <a:t>Click to add page header</a:t>
            </a:r>
          </a:p>
        </p:txBody>
      </p:sp>
      <p:sp>
        <p:nvSpPr>
          <p:cNvPr id="9" name="Content Placeholder 2"/>
          <p:cNvSpPr>
            <a:spLocks noGrp="1"/>
          </p:cNvSpPr>
          <p:nvPr>
            <p:ph idx="13" hasCustomPrompt="1"/>
          </p:nvPr>
        </p:nvSpPr>
        <p:spPr>
          <a:xfrm>
            <a:off x="80264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9356575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Slide with Subhead2 Three Quarter Page Text Box Purple">
    <p:spTree>
      <p:nvGrpSpPr>
        <p:cNvPr id="1" name=""/>
        <p:cNvGrpSpPr/>
        <p:nvPr/>
      </p:nvGrpSpPr>
      <p:grpSpPr>
        <a:xfrm>
          <a:off x="0" y="0"/>
          <a:ext cx="0" cy="0"/>
          <a:chOff x="0" y="0"/>
          <a:chExt cx="0" cy="0"/>
        </a:xfrm>
      </p:grpSpPr>
      <p:sp>
        <p:nvSpPr>
          <p:cNvPr id="9" name="Text Placeholder 6"/>
          <p:cNvSpPr>
            <a:spLocks noGrp="1"/>
          </p:cNvSpPr>
          <p:nvPr>
            <p:ph type="body" sz="quarter" idx="14" hasCustomPrompt="1"/>
          </p:nvPr>
        </p:nvSpPr>
        <p:spPr>
          <a:xfrm>
            <a:off x="609600" y="1723423"/>
            <a:ext cx="7281333" cy="457200"/>
          </a:xfrm>
        </p:spPr>
        <p:txBody>
          <a:bodyPr anchor="b" anchorCtr="0"/>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6" hasCustomPrompt="1"/>
          </p:nvPr>
        </p:nvSpPr>
        <p:spPr>
          <a:xfrm>
            <a:off x="609600"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2" name="Title 1"/>
          <p:cNvSpPr>
            <a:spLocks noGrp="1"/>
          </p:cNvSpPr>
          <p:nvPr>
            <p:ph type="title" hasCustomPrompt="1"/>
          </p:nvPr>
        </p:nvSpPr>
        <p:spPr>
          <a:xfrm>
            <a:off x="609600" y="275167"/>
            <a:ext cx="10972800" cy="635008"/>
          </a:xfrm>
        </p:spPr>
        <p:txBody>
          <a:bodyPr/>
          <a:lstStyle>
            <a:lvl1pPr>
              <a:defRPr>
                <a:solidFill>
                  <a:schemeClr val="tx2"/>
                </a:solidFill>
              </a:defRPr>
            </a:lvl1pPr>
          </a:lstStyle>
          <a:p>
            <a:r>
              <a:rPr lang="en-US"/>
              <a:t>Click to add page header</a:t>
            </a:r>
          </a:p>
        </p:txBody>
      </p:sp>
      <p:sp>
        <p:nvSpPr>
          <p:cNvPr id="13"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5" name="Content Placeholder 2"/>
          <p:cNvSpPr>
            <a:spLocks noGrp="1"/>
          </p:cNvSpPr>
          <p:nvPr>
            <p:ph idx="1" hasCustomPrompt="1"/>
          </p:nvPr>
        </p:nvSpPr>
        <p:spPr>
          <a:xfrm>
            <a:off x="80264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8026400" y="1723423"/>
            <a:ext cx="3556000" cy="457200"/>
          </a:xfrm>
        </p:spPr>
        <p:txBody>
          <a:bodyPr anchor="ctr"/>
          <a:lstStyle>
            <a:lvl1pPr marL="0" indent="0">
              <a:buNone/>
              <a:defRPr sz="2400">
                <a:solidFill>
                  <a:schemeClr val="tx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804534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33"/>
            <a:ext cx="6172200" cy="4873625"/>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
        <p:nvSpPr>
          <p:cNvPr id="8" name="Title 1"/>
          <p:cNvSpPr>
            <a:spLocks noGrp="1"/>
          </p:cNvSpPr>
          <p:nvPr>
            <p:ph type="title"/>
          </p:nvPr>
        </p:nvSpPr>
        <p:spPr>
          <a:xfrm>
            <a:off x="839788" y="987433"/>
            <a:ext cx="3932237" cy="1224275"/>
          </a:xfrm>
        </p:spPr>
        <p:txBody>
          <a:bodyPr anchor="t">
            <a:normAutofit/>
          </a:bodyPr>
          <a:lstStyle>
            <a:lvl1pPr algn="l">
              <a:defRPr sz="2700"/>
            </a:lvl1pPr>
          </a:lstStyle>
          <a:p>
            <a:r>
              <a:rPr lang="en-US"/>
              <a:t>Click to edit Master title style</a:t>
            </a:r>
          </a:p>
        </p:txBody>
      </p:sp>
      <p:sp>
        <p:nvSpPr>
          <p:cNvPr id="9" name="Text Placeholder 3"/>
          <p:cNvSpPr>
            <a:spLocks noGrp="1"/>
          </p:cNvSpPr>
          <p:nvPr>
            <p:ph type="body" sz="half" idx="2"/>
          </p:nvPr>
        </p:nvSpPr>
        <p:spPr>
          <a:xfrm>
            <a:off x="839788" y="2211700"/>
            <a:ext cx="3932237"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Edit Master text styles</a:t>
            </a:r>
          </a:p>
        </p:txBody>
      </p:sp>
    </p:spTree>
    <p:extLst>
      <p:ext uri="{BB962C8B-B14F-4D97-AF65-F5344CB8AC3E}">
        <p14:creationId xmlns:p14="http://schemas.microsoft.com/office/powerpoint/2010/main" val="10084529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4823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Strategy Statement Slide">
    <p:spTree>
      <p:nvGrpSpPr>
        <p:cNvPr id="1" name=""/>
        <p:cNvGrpSpPr/>
        <p:nvPr/>
      </p:nvGrpSpPr>
      <p:grpSpPr>
        <a:xfrm>
          <a:off x="0" y="0"/>
          <a:ext cx="0" cy="0"/>
          <a:chOff x="0" y="0"/>
          <a:chExt cx="0" cy="0"/>
        </a:xfrm>
      </p:grpSpPr>
      <p:grpSp>
        <p:nvGrpSpPr>
          <p:cNvPr id="5" name="Group 4"/>
          <p:cNvGrpSpPr/>
          <p:nvPr userDrawn="1"/>
        </p:nvGrpSpPr>
        <p:grpSpPr>
          <a:xfrm>
            <a:off x="1341618" y="1727199"/>
            <a:ext cx="8208783" cy="541866"/>
            <a:chOff x="2174613" y="1485900"/>
            <a:chExt cx="6156587" cy="406400"/>
          </a:xfrm>
        </p:grpSpPr>
        <p:sp>
          <p:nvSpPr>
            <p:cNvPr id="8" name="Rectangle 7"/>
            <p:cNvSpPr/>
            <p:nvPr/>
          </p:nvSpPr>
          <p:spPr>
            <a:xfrm>
              <a:off x="4394200" y="1485900"/>
              <a:ext cx="2552700" cy="406400"/>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Box 8"/>
            <p:cNvSpPr txBox="1"/>
            <p:nvPr/>
          </p:nvSpPr>
          <p:spPr>
            <a:xfrm>
              <a:off x="2174613" y="1611283"/>
              <a:ext cx="6156587" cy="253050"/>
            </a:xfrm>
            <a:prstGeom prst="rect">
              <a:avLst/>
            </a:prstGeom>
            <a:noFill/>
          </p:spPr>
          <p:txBody>
            <a:bodyPr wrap="square" rtlCol="0">
              <a:spAutoFit/>
            </a:bodyPr>
            <a:lstStyle/>
            <a:p>
              <a:pPr lvl="0" defTabSz="609546">
                <a:lnSpc>
                  <a:spcPts val="1653"/>
                </a:lnSpc>
              </a:pPr>
              <a:r>
                <a:rPr lang="en-US" sz="2667" spc="67">
                  <a:solidFill>
                    <a:srgbClr val="005172"/>
                  </a:solidFill>
                  <a:latin typeface="Gill Sans MT"/>
                  <a:cs typeface="Gill Sans MT"/>
                </a:rPr>
                <a:t>WE WILL BE ONE  </a:t>
              </a:r>
              <a:r>
                <a:rPr lang="en-US" sz="2667" spc="67">
                  <a:solidFill>
                    <a:schemeClr val="bg1"/>
                  </a:solidFill>
                  <a:latin typeface="Gill Sans MT"/>
                  <a:cs typeface="Gill Sans MT"/>
                </a:rPr>
                <a:t>GLOBAL COMPANY </a:t>
              </a:r>
            </a:p>
          </p:txBody>
        </p:sp>
      </p:grpSp>
      <p:grpSp>
        <p:nvGrpSpPr>
          <p:cNvPr id="10" name="Group 9"/>
          <p:cNvGrpSpPr/>
          <p:nvPr userDrawn="1"/>
        </p:nvGrpSpPr>
        <p:grpSpPr>
          <a:xfrm>
            <a:off x="1059304" y="2421468"/>
            <a:ext cx="8715624" cy="541867"/>
            <a:chOff x="2174612" y="2006600"/>
            <a:chExt cx="6536718" cy="406400"/>
          </a:xfrm>
        </p:grpSpPr>
        <p:sp>
          <p:nvSpPr>
            <p:cNvPr id="11" name="Rectangle 10"/>
            <p:cNvSpPr/>
            <p:nvPr/>
          </p:nvSpPr>
          <p:spPr>
            <a:xfrm>
              <a:off x="3784600" y="2006600"/>
              <a:ext cx="3365500" cy="406400"/>
            </a:xfrm>
            <a:prstGeom prst="rect">
              <a:avLst/>
            </a:prstGeom>
            <a:solidFill>
              <a:srgbClr val="72B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extBox 11"/>
            <p:cNvSpPr txBox="1"/>
            <p:nvPr/>
          </p:nvSpPr>
          <p:spPr>
            <a:xfrm>
              <a:off x="2174612" y="2121592"/>
              <a:ext cx="6536718" cy="253050"/>
            </a:xfrm>
            <a:prstGeom prst="rect">
              <a:avLst/>
            </a:prstGeom>
            <a:noFill/>
          </p:spPr>
          <p:txBody>
            <a:bodyPr wrap="square" rtlCol="0">
              <a:spAutoFit/>
            </a:bodyPr>
            <a:lstStyle/>
            <a:p>
              <a:pPr lvl="0" defTabSz="609546">
                <a:lnSpc>
                  <a:spcPts val="1653"/>
                </a:lnSpc>
              </a:pPr>
              <a:r>
                <a:rPr lang="en-US" sz="2667" spc="67">
                  <a:solidFill>
                    <a:srgbClr val="72B055"/>
                  </a:solidFill>
                  <a:latin typeface="Gill Sans MT"/>
                  <a:cs typeface="Gill Sans MT"/>
                </a:rPr>
                <a:t>DELIVERING</a:t>
              </a:r>
              <a:r>
                <a:rPr lang="en-US" sz="2667" spc="67">
                  <a:solidFill>
                    <a:schemeClr val="bg1"/>
                  </a:solidFill>
                  <a:latin typeface="Gill Sans MT"/>
                  <a:cs typeface="Gill Sans MT"/>
                </a:rPr>
                <a:t>  INDISPENSABLE CONTENT</a:t>
              </a:r>
            </a:p>
          </p:txBody>
        </p:sp>
      </p:grpSp>
      <p:grpSp>
        <p:nvGrpSpPr>
          <p:cNvPr id="13" name="Group 12"/>
          <p:cNvGrpSpPr/>
          <p:nvPr userDrawn="1"/>
        </p:nvGrpSpPr>
        <p:grpSpPr>
          <a:xfrm>
            <a:off x="2092237" y="3132665"/>
            <a:ext cx="7458163" cy="541866"/>
            <a:chOff x="2530212" y="2540000"/>
            <a:chExt cx="5593622" cy="406400"/>
          </a:xfrm>
        </p:grpSpPr>
        <p:sp>
          <p:nvSpPr>
            <p:cNvPr id="14" name="Rectangle 13"/>
            <p:cNvSpPr/>
            <p:nvPr/>
          </p:nvSpPr>
          <p:spPr>
            <a:xfrm>
              <a:off x="3962400" y="2540000"/>
              <a:ext cx="2768600" cy="406400"/>
            </a:xfrm>
            <a:prstGeom prst="rect">
              <a:avLst/>
            </a:prstGeom>
            <a:solidFill>
              <a:srgbClr val="642F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TextBox 14"/>
            <p:cNvSpPr txBox="1"/>
            <p:nvPr/>
          </p:nvSpPr>
          <p:spPr>
            <a:xfrm>
              <a:off x="2530212" y="2654992"/>
              <a:ext cx="5593622" cy="253050"/>
            </a:xfrm>
            <a:prstGeom prst="rect">
              <a:avLst/>
            </a:prstGeom>
            <a:noFill/>
          </p:spPr>
          <p:txBody>
            <a:bodyPr wrap="square" rtlCol="0">
              <a:spAutoFit/>
            </a:bodyPr>
            <a:lstStyle/>
            <a:p>
              <a:pPr lvl="0" defTabSz="609546">
                <a:lnSpc>
                  <a:spcPts val="1653"/>
                </a:lnSpc>
              </a:pPr>
              <a:r>
                <a:rPr lang="en-US" sz="2667" spc="67">
                  <a:solidFill>
                    <a:srgbClr val="642F6C"/>
                  </a:solidFill>
                  <a:latin typeface="Gill Sans MT"/>
                  <a:cs typeface="Gill Sans MT"/>
                </a:rPr>
                <a:t>THROUGH</a:t>
              </a:r>
              <a:r>
                <a:rPr lang="en-US" sz="2667" spc="67">
                  <a:solidFill>
                    <a:schemeClr val="bg1"/>
                  </a:solidFill>
                  <a:latin typeface="Gill Sans MT"/>
                  <a:cs typeface="Gill Sans MT"/>
                </a:rPr>
                <a:t>  MODERN CHANNELS</a:t>
              </a:r>
            </a:p>
          </p:txBody>
        </p:sp>
      </p:grpSp>
      <p:grpSp>
        <p:nvGrpSpPr>
          <p:cNvPr id="16" name="Group 15"/>
          <p:cNvGrpSpPr/>
          <p:nvPr userDrawn="1"/>
        </p:nvGrpSpPr>
        <p:grpSpPr>
          <a:xfrm>
            <a:off x="1830742" y="3860804"/>
            <a:ext cx="8210724" cy="541867"/>
            <a:chOff x="2530212" y="3086100"/>
            <a:chExt cx="6158043" cy="406400"/>
          </a:xfrm>
        </p:grpSpPr>
        <p:sp>
          <p:nvSpPr>
            <p:cNvPr id="17" name="Rectangle 16"/>
            <p:cNvSpPr/>
            <p:nvPr/>
          </p:nvSpPr>
          <p:spPr>
            <a:xfrm>
              <a:off x="3822700" y="3086100"/>
              <a:ext cx="3111500" cy="406400"/>
            </a:xfrm>
            <a:prstGeom prst="rect">
              <a:avLst/>
            </a:pr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TextBox 17"/>
            <p:cNvSpPr txBox="1"/>
            <p:nvPr/>
          </p:nvSpPr>
          <p:spPr>
            <a:xfrm>
              <a:off x="2530212" y="3211483"/>
              <a:ext cx="6158043" cy="253050"/>
            </a:xfrm>
            <a:prstGeom prst="rect">
              <a:avLst/>
            </a:prstGeom>
            <a:noFill/>
          </p:spPr>
          <p:txBody>
            <a:bodyPr wrap="square" rtlCol="0">
              <a:spAutoFit/>
            </a:bodyPr>
            <a:lstStyle/>
            <a:p>
              <a:pPr lvl="0" defTabSz="609546">
                <a:lnSpc>
                  <a:spcPts val="1653"/>
                </a:lnSpc>
              </a:pPr>
              <a:r>
                <a:rPr lang="en-US" sz="2667" spc="67">
                  <a:solidFill>
                    <a:srgbClr val="00B2A9"/>
                  </a:solidFill>
                  <a:latin typeface="Gill Sans MT"/>
                  <a:cs typeface="Gill Sans MT"/>
                </a:rPr>
                <a:t>TO SERVE</a:t>
              </a:r>
              <a:r>
                <a:rPr lang="en-US" sz="2667" spc="67">
                  <a:solidFill>
                    <a:schemeClr val="bg1"/>
                  </a:solidFill>
                  <a:latin typeface="Gill Sans MT"/>
                  <a:cs typeface="Gill Sans MT"/>
                </a:rPr>
                <a:t>  NEW CUSTOMER NEEDS</a:t>
              </a:r>
            </a:p>
          </p:txBody>
        </p:sp>
      </p:grpSp>
      <p:grpSp>
        <p:nvGrpSpPr>
          <p:cNvPr id="19" name="Group 18"/>
          <p:cNvGrpSpPr/>
          <p:nvPr userDrawn="1"/>
        </p:nvGrpSpPr>
        <p:grpSpPr>
          <a:xfrm>
            <a:off x="577675" y="4555070"/>
            <a:ext cx="9463791" cy="541867"/>
            <a:chOff x="2530212" y="3606800"/>
            <a:chExt cx="7097843" cy="406400"/>
          </a:xfrm>
        </p:grpSpPr>
        <p:sp>
          <p:nvSpPr>
            <p:cNvPr id="20" name="Rectangle 19"/>
            <p:cNvSpPr/>
            <p:nvPr/>
          </p:nvSpPr>
          <p:spPr>
            <a:xfrm>
              <a:off x="4000500" y="3606800"/>
              <a:ext cx="3886200" cy="406400"/>
            </a:xfrm>
            <a:prstGeom prst="rect">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TextBox 20"/>
            <p:cNvSpPr txBox="1"/>
            <p:nvPr/>
          </p:nvSpPr>
          <p:spPr>
            <a:xfrm>
              <a:off x="2530212" y="3732183"/>
              <a:ext cx="7097843" cy="253050"/>
            </a:xfrm>
            <a:prstGeom prst="rect">
              <a:avLst/>
            </a:prstGeom>
            <a:noFill/>
          </p:spPr>
          <p:txBody>
            <a:bodyPr wrap="square" rtlCol="0">
              <a:spAutoFit/>
            </a:bodyPr>
            <a:lstStyle/>
            <a:p>
              <a:pPr lvl="0" defTabSz="609546">
                <a:lnSpc>
                  <a:spcPts val="1653"/>
                </a:lnSpc>
              </a:pPr>
              <a:r>
                <a:rPr lang="en-US" sz="2667" spc="67">
                  <a:solidFill>
                    <a:srgbClr val="3095B4"/>
                  </a:solidFill>
                  <a:latin typeface="Gill Sans MT"/>
                  <a:cs typeface="Gill Sans MT"/>
                </a:rPr>
                <a:t>WITH OUR  </a:t>
              </a:r>
              <a:r>
                <a:rPr lang="en-US" sz="2667" spc="67">
                  <a:solidFill>
                    <a:schemeClr val="bg1"/>
                  </a:solidFill>
                  <a:latin typeface="Gill Sans MT"/>
                  <a:cs typeface="Gill Sans MT"/>
                </a:rPr>
                <a:t>FORWARD-LEANING CULTURE</a:t>
              </a:r>
            </a:p>
          </p:txBody>
        </p:sp>
      </p:grpSp>
      <p:pic>
        <p:nvPicPr>
          <p:cNvPr id="22" name="Picture 21" descr="DB_AMPERSAND_Panton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66294" y="2822377"/>
            <a:ext cx="841973" cy="1144627"/>
          </a:xfrm>
          <a:prstGeom prst="rect">
            <a:avLst/>
          </a:prstGeom>
        </p:spPr>
      </p:pic>
      <p:cxnSp>
        <p:nvCxnSpPr>
          <p:cNvPr id="23" name="Straight Connector 22"/>
          <p:cNvCxnSpPr/>
          <p:nvPr userDrawn="1"/>
        </p:nvCxnSpPr>
        <p:spPr>
          <a:xfrm flipH="1">
            <a:off x="7897365" y="3481823"/>
            <a:ext cx="1856235" cy="0"/>
          </a:xfrm>
          <a:prstGeom prst="line">
            <a:avLst/>
          </a:prstGeom>
          <a:ln w="19050" cmpd="sng">
            <a:solidFill>
              <a:srgbClr val="3095B4"/>
            </a:solidFill>
            <a:prstDash val="sysDot"/>
          </a:ln>
          <a:effectLst/>
        </p:spPr>
        <p:style>
          <a:lnRef idx="2">
            <a:schemeClr val="accent1"/>
          </a:lnRef>
          <a:fillRef idx="0">
            <a:schemeClr val="accent1"/>
          </a:fillRef>
          <a:effectRef idx="1">
            <a:schemeClr val="accent1"/>
          </a:effectRef>
          <a:fontRef idx="minor">
            <a:schemeClr val="tx1"/>
          </a:fontRef>
        </p:style>
      </p:cxnSp>
      <p:sp>
        <p:nvSpPr>
          <p:cNvPr id="24" name="Oval 23"/>
          <p:cNvSpPr/>
          <p:nvPr userDrawn="1"/>
        </p:nvSpPr>
        <p:spPr>
          <a:xfrm>
            <a:off x="9774928" y="2518995"/>
            <a:ext cx="1782072" cy="1782072"/>
          </a:xfrm>
          <a:prstGeom prst="ellipse">
            <a:avLst/>
          </a:prstGeom>
          <a:noFill/>
          <a:ln>
            <a:solidFill>
              <a:srgbClr val="3095B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cxnSp>
        <p:nvCxnSpPr>
          <p:cNvPr id="25" name="Straight Connector 24"/>
          <p:cNvCxnSpPr/>
          <p:nvPr userDrawn="1"/>
        </p:nvCxnSpPr>
        <p:spPr>
          <a:xfrm flipV="1">
            <a:off x="7897365" y="1727202"/>
            <a:ext cx="0" cy="3369732"/>
          </a:xfrm>
          <a:prstGeom prst="line">
            <a:avLst/>
          </a:prstGeom>
          <a:ln w="19050" cmpd="sng">
            <a:solidFill>
              <a:srgbClr val="3095B4"/>
            </a:solidFill>
            <a:prstDash val="sys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13728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Q&amp;A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0263" y="2277093"/>
            <a:ext cx="1576500" cy="2141131"/>
          </a:xfrm>
          <a:prstGeom prst="rect">
            <a:avLst/>
          </a:prstGeom>
        </p:spPr>
      </p:pic>
      <p:sp>
        <p:nvSpPr>
          <p:cNvPr id="6" name="TextBox 5"/>
          <p:cNvSpPr txBox="1"/>
          <p:nvPr userDrawn="1"/>
        </p:nvSpPr>
        <p:spPr>
          <a:xfrm>
            <a:off x="3554537" y="2175513"/>
            <a:ext cx="2329931" cy="2144113"/>
          </a:xfrm>
          <a:prstGeom prst="rect">
            <a:avLst/>
          </a:prstGeom>
          <a:noFill/>
        </p:spPr>
        <p:txBody>
          <a:bodyPr wrap="square" rtlCol="0">
            <a:spAutoFit/>
          </a:bodyPr>
          <a:lstStyle/>
          <a:p>
            <a:r>
              <a:rPr lang="en-US" sz="13333">
                <a:solidFill>
                  <a:srgbClr val="3095B4"/>
                </a:solidFill>
                <a:latin typeface="Gill Sans MT" panose="020B0502020104020203" pitchFamily="34" charset="0"/>
                <a:cs typeface="Arial" panose="020B0604020202020204" pitchFamily="34" charset="0"/>
              </a:rPr>
              <a:t>Q</a:t>
            </a:r>
          </a:p>
        </p:txBody>
      </p:sp>
      <p:sp>
        <p:nvSpPr>
          <p:cNvPr id="7" name="TextBox 6"/>
          <p:cNvSpPr txBox="1"/>
          <p:nvPr userDrawn="1"/>
        </p:nvSpPr>
        <p:spPr>
          <a:xfrm>
            <a:off x="6974037" y="2175513"/>
            <a:ext cx="2329931" cy="2144113"/>
          </a:xfrm>
          <a:prstGeom prst="rect">
            <a:avLst/>
          </a:prstGeom>
          <a:noFill/>
        </p:spPr>
        <p:txBody>
          <a:bodyPr wrap="square" rtlCol="0">
            <a:spAutoFit/>
          </a:bodyPr>
          <a:lstStyle/>
          <a:p>
            <a:r>
              <a:rPr lang="en-US" sz="13333">
                <a:solidFill>
                  <a:srgbClr val="3095B4"/>
                </a:solidFill>
                <a:latin typeface="Gill Sans MT" panose="020B0502020104020203" pitchFamily="34" charset="0"/>
                <a:cs typeface="Arial" panose="020B0604020202020204" pitchFamily="34" charset="0"/>
              </a:rPr>
              <a:t>A</a:t>
            </a:r>
          </a:p>
        </p:txBody>
      </p:sp>
      <p:sp>
        <p:nvSpPr>
          <p:cNvPr id="8"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40013491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ank You Slide 1">
    <p:spTree>
      <p:nvGrpSpPr>
        <p:cNvPr id="1" name=""/>
        <p:cNvGrpSpPr/>
        <p:nvPr/>
      </p:nvGrpSpPr>
      <p:grpSpPr>
        <a:xfrm>
          <a:off x="0" y="0"/>
          <a:ext cx="0" cy="0"/>
          <a:chOff x="0" y="0"/>
          <a:chExt cx="0" cy="0"/>
        </a:xfrm>
      </p:grpSpPr>
      <p:sp>
        <p:nvSpPr>
          <p:cNvPr id="5" name="Rectangle 4"/>
          <p:cNvSpPr/>
          <p:nvPr userDrawn="1"/>
        </p:nvSpPr>
        <p:spPr>
          <a:xfrm>
            <a:off x="127535" y="127534"/>
            <a:ext cx="11924531" cy="6595865"/>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5172"/>
              </a:solidFill>
            </a:endParaRPr>
          </a:p>
        </p:txBody>
      </p:sp>
      <p:sp>
        <p:nvSpPr>
          <p:cNvPr id="6" name="Text Placeholder 5"/>
          <p:cNvSpPr>
            <a:spLocks noGrp="1"/>
          </p:cNvSpPr>
          <p:nvPr>
            <p:ph type="body" sz="quarter" idx="10" hasCustomPrompt="1"/>
          </p:nvPr>
        </p:nvSpPr>
        <p:spPr>
          <a:xfrm>
            <a:off x="592667" y="4233333"/>
            <a:ext cx="10938933" cy="1049867"/>
          </a:xfrm>
        </p:spPr>
        <p:txBody>
          <a:bodyPr anchor="ctr"/>
          <a:lstStyle>
            <a:lvl1pPr marL="0" indent="0" algn="ctr">
              <a:buFont typeface="Arial"/>
              <a:buNone/>
              <a:defRPr sz="1600" baseline="0">
                <a:solidFill>
                  <a:schemeClr val="bg1"/>
                </a:solidFill>
              </a:defRPr>
            </a:lvl1pPr>
          </a:lstStyle>
          <a:p>
            <a:pPr lvl="0"/>
            <a:r>
              <a:rPr lang="en-US"/>
              <a:t>NAME, TITLE</a:t>
            </a:r>
            <a:br>
              <a:rPr lang="en-US"/>
            </a:br>
            <a:r>
              <a:rPr lang="en-US"/>
              <a:t>EMAIL</a:t>
            </a:r>
            <a:br>
              <a:rPr lang="en-US"/>
            </a:br>
            <a:r>
              <a:rPr lang="en-US"/>
              <a:t>TWITTER HANDLE</a:t>
            </a:r>
          </a:p>
        </p:txBody>
      </p:sp>
      <p:sp>
        <p:nvSpPr>
          <p:cNvPr id="3" name="Rectangle 2"/>
          <p:cNvSpPr/>
          <p:nvPr userDrawn="1"/>
        </p:nvSpPr>
        <p:spPr>
          <a:xfrm>
            <a:off x="592667" y="2840833"/>
            <a:ext cx="10972800" cy="789896"/>
          </a:xfrm>
          <a:prstGeom prst="rect">
            <a:avLst/>
          </a:prstGeom>
        </p:spPr>
        <p:txBody>
          <a:bodyPr wrap="square">
            <a:spAutoFit/>
          </a:bodyPr>
          <a:lstStyle/>
          <a:p>
            <a:pPr algn="ctr"/>
            <a:r>
              <a:rPr kumimoji="0" lang="en-US" sz="4533" b="0" i="0" u="none" strike="noStrike" kern="1200" cap="none" spc="0" normalizeH="0" baseline="0" noProof="0">
                <a:ln>
                  <a:noFill/>
                </a:ln>
                <a:solidFill>
                  <a:schemeClr val="bg1"/>
                </a:solidFill>
                <a:effectLst/>
                <a:uLnTx/>
                <a:uFillTx/>
                <a:latin typeface="+mn-lt"/>
                <a:ea typeface="+mn-ea"/>
                <a:cs typeface="Gill Sans MT"/>
              </a:rPr>
              <a:t>Thank You</a:t>
            </a:r>
            <a:endParaRPr lang="en-US" sz="4533">
              <a:solidFill>
                <a:schemeClr val="bg1"/>
              </a:solidFill>
            </a:endParaRPr>
          </a:p>
        </p:txBody>
      </p:sp>
      <p:pic>
        <p:nvPicPr>
          <p:cNvPr id="8" name="Picture 7" descr="DB_WORDMARK_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80422" y="6209666"/>
            <a:ext cx="1834620" cy="269137"/>
          </a:xfrm>
          <a:prstGeom prst="rect">
            <a:avLst/>
          </a:prstGeom>
        </p:spPr>
      </p:pic>
    </p:spTree>
    <p:extLst>
      <p:ext uri="{BB962C8B-B14F-4D97-AF65-F5344CB8AC3E}">
        <p14:creationId xmlns:p14="http://schemas.microsoft.com/office/powerpoint/2010/main" val="6031995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ank You Slide 2">
    <p:spTree>
      <p:nvGrpSpPr>
        <p:cNvPr id="1" name=""/>
        <p:cNvGrpSpPr/>
        <p:nvPr/>
      </p:nvGrpSpPr>
      <p:grpSpPr>
        <a:xfrm>
          <a:off x="0" y="0"/>
          <a:ext cx="0" cy="0"/>
          <a:chOff x="0" y="0"/>
          <a:chExt cx="0" cy="0"/>
        </a:xfrm>
      </p:grpSpPr>
      <p:sp>
        <p:nvSpPr>
          <p:cNvPr id="5" name="Rectangle 4"/>
          <p:cNvSpPr/>
          <p:nvPr userDrawn="1"/>
        </p:nvSpPr>
        <p:spPr>
          <a:xfrm>
            <a:off x="127535" y="127534"/>
            <a:ext cx="11924531" cy="6595865"/>
          </a:xfrm>
          <a:prstGeom prst="rect">
            <a:avLst/>
          </a:pr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5172"/>
              </a:solidFill>
            </a:endParaRPr>
          </a:p>
        </p:txBody>
      </p:sp>
      <p:sp>
        <p:nvSpPr>
          <p:cNvPr id="3" name="TextBox 2"/>
          <p:cNvSpPr txBox="1"/>
          <p:nvPr userDrawn="1"/>
        </p:nvSpPr>
        <p:spPr>
          <a:xfrm>
            <a:off x="1117601" y="127534"/>
            <a:ext cx="9934223" cy="5736429"/>
          </a:xfrm>
          <a:prstGeom prst="rect">
            <a:avLst/>
          </a:prstGeom>
        </p:spPr>
        <p:txBody>
          <a:bodyPr vert="horz" wrap="square" lIns="121920" tIns="60960" rIns="121920" bIns="60960" rtlCol="0" anchor="ctr">
            <a:noAutofit/>
          </a:bodyPr>
          <a:lstStyle/>
          <a:p>
            <a:pPr marL="0" marR="0" indent="0" algn="ctr" defTabSz="609585" rtl="0" eaLnBrk="1" fontAlgn="auto" latinLnBrk="0" hangingPunct="1">
              <a:lnSpc>
                <a:spcPct val="100000"/>
              </a:lnSpc>
              <a:spcBef>
                <a:spcPts val="0"/>
              </a:spcBef>
              <a:spcAft>
                <a:spcPts val="800"/>
              </a:spcAft>
              <a:buClrTx/>
              <a:buSzTx/>
              <a:buFont typeface="Lucida Grande"/>
              <a:buNone/>
              <a:tabLst/>
              <a:defRPr/>
            </a:pPr>
            <a:r>
              <a:rPr kumimoji="0" lang="en-US" sz="4800" b="0" i="0" u="none" strike="noStrike" kern="1200" cap="none" spc="0" normalizeH="0" baseline="0" noProof="0">
                <a:ln>
                  <a:noFill/>
                </a:ln>
                <a:solidFill>
                  <a:srgbClr val="FFFFFF"/>
                </a:solidFill>
                <a:effectLst/>
                <a:uLnTx/>
                <a:uFillTx/>
                <a:latin typeface="Gill Sans MT"/>
                <a:ea typeface="+mj-ea"/>
                <a:cs typeface="Gill Sans MT"/>
              </a:rPr>
              <a:t>Thank You!</a:t>
            </a:r>
            <a:br>
              <a:rPr kumimoji="0" lang="en-US" sz="4800" b="0" i="0" u="none" strike="noStrike" kern="1200" cap="none" spc="0" normalizeH="0" baseline="0" noProof="0">
                <a:ln>
                  <a:noFill/>
                </a:ln>
                <a:solidFill>
                  <a:srgbClr val="FFFFFF"/>
                </a:solidFill>
                <a:effectLst/>
                <a:uLnTx/>
                <a:uFillTx/>
                <a:latin typeface="Gill Sans MT"/>
                <a:ea typeface="+mj-ea"/>
                <a:cs typeface="Gill Sans MT"/>
              </a:rPr>
            </a:br>
            <a:r>
              <a:rPr kumimoji="0" lang="zh-TW" altLang="en-US" sz="4800" b="0" i="0" u="none" strike="noStrike" kern="1200" cap="none" spc="0" normalizeH="0" baseline="0" noProof="0">
                <a:ln>
                  <a:noFill/>
                </a:ln>
                <a:solidFill>
                  <a:srgbClr val="FFFFFF"/>
                </a:solidFill>
                <a:effectLst/>
                <a:uLnTx/>
                <a:uFillTx/>
                <a:latin typeface="Gill Sans MT"/>
                <a:ea typeface="+mn-ea"/>
                <a:cs typeface="Gill Sans MT"/>
              </a:rPr>
              <a:t>謝謝</a:t>
            </a:r>
            <a:br>
              <a:rPr kumimoji="0" lang="en-US" altLang="zh-TW" sz="4800" b="0" i="0" u="none" strike="noStrike" kern="1200" cap="none" spc="0" normalizeH="0" baseline="0" noProof="0">
                <a:ln>
                  <a:noFill/>
                </a:ln>
                <a:solidFill>
                  <a:srgbClr val="FFFFFF"/>
                </a:solidFill>
                <a:effectLst/>
                <a:uLnTx/>
                <a:uFillTx/>
                <a:latin typeface="Gill Sans MT"/>
                <a:ea typeface="+mn-ea"/>
                <a:cs typeface="Gill Sans MT"/>
              </a:rPr>
            </a:br>
            <a:r>
              <a:rPr kumimoji="0" lang="en-US" sz="4800" b="0" i="0" u="none" strike="noStrike" kern="1200" cap="none" spc="0" normalizeH="0" baseline="0" noProof="0">
                <a:ln>
                  <a:noFill/>
                </a:ln>
                <a:solidFill>
                  <a:srgbClr val="FFFFFF"/>
                </a:solidFill>
                <a:effectLst/>
                <a:uLnTx/>
                <a:uFillTx/>
                <a:latin typeface="Gill Sans MT"/>
                <a:ea typeface="+mj-ea"/>
                <a:cs typeface="Gill Sans MT"/>
              </a:rPr>
              <a:t>Dankjewel</a:t>
            </a:r>
            <a:br>
              <a:rPr kumimoji="0" lang="en-US" sz="4800" b="0" i="0" u="none" strike="noStrike" kern="1200" cap="none" spc="0" normalizeH="0" baseline="0" noProof="0">
                <a:ln>
                  <a:noFill/>
                </a:ln>
                <a:solidFill>
                  <a:srgbClr val="FFFFFF"/>
                </a:solidFill>
                <a:effectLst/>
                <a:uLnTx/>
                <a:uFillTx/>
                <a:latin typeface="Gill Sans MT"/>
                <a:ea typeface="+mj-ea"/>
                <a:cs typeface="Gill Sans MT"/>
              </a:rPr>
            </a:br>
            <a:r>
              <a:rPr kumimoji="0" lang="en-US" sz="4800" b="0" i="0" u="none" strike="noStrike" kern="1200" cap="none" spc="0" normalizeH="0" baseline="0" noProof="0">
                <a:ln>
                  <a:noFill/>
                </a:ln>
                <a:solidFill>
                  <a:srgbClr val="FFFFFF"/>
                </a:solidFill>
                <a:effectLst/>
                <a:uLnTx/>
                <a:uFillTx/>
                <a:latin typeface="Gill Sans MT"/>
                <a:ea typeface="+mj-ea"/>
                <a:cs typeface="Gill Sans MT"/>
              </a:rPr>
              <a:t>merci</a:t>
            </a:r>
            <a:br>
              <a:rPr kumimoji="0" lang="en-US" sz="4800" b="0" i="0" u="none" strike="noStrike" kern="1200" cap="none" spc="0" normalizeH="0" baseline="0" noProof="0">
                <a:ln>
                  <a:noFill/>
                </a:ln>
                <a:solidFill>
                  <a:srgbClr val="FFFFFF"/>
                </a:solidFill>
                <a:effectLst/>
                <a:uLnTx/>
                <a:uFillTx/>
                <a:latin typeface="Gill Sans MT"/>
                <a:ea typeface="+mj-ea"/>
                <a:cs typeface="Gill Sans MT"/>
              </a:rPr>
            </a:br>
            <a:r>
              <a:rPr kumimoji="0" lang="ja-JP" altLang="en-US" sz="4800" b="0" i="0" u="none" strike="noStrike" kern="1200" cap="none" spc="0" normalizeH="0" baseline="0" noProof="0">
                <a:ln>
                  <a:noFill/>
                </a:ln>
                <a:solidFill>
                  <a:srgbClr val="FFFFFF"/>
                </a:solidFill>
                <a:effectLst/>
                <a:uLnTx/>
                <a:uFillTx/>
                <a:latin typeface="Gill Sans MT"/>
                <a:ea typeface="+mn-ea"/>
                <a:cs typeface="Gill Sans MT"/>
              </a:rPr>
              <a:t>ありがとう</a:t>
            </a:r>
            <a:br>
              <a:rPr kumimoji="0" lang="en-US" altLang="ja-JP" sz="4800" b="0" i="0" u="none" strike="noStrike" kern="1200" cap="none" spc="0" normalizeH="0" baseline="0" noProof="0">
                <a:ln>
                  <a:noFill/>
                </a:ln>
                <a:solidFill>
                  <a:srgbClr val="FFFFFF"/>
                </a:solidFill>
                <a:effectLst/>
                <a:uLnTx/>
                <a:uFillTx/>
                <a:latin typeface="Gill Sans MT"/>
                <a:ea typeface="+mn-ea"/>
                <a:cs typeface="Gill Sans MT"/>
              </a:rPr>
            </a:br>
            <a:r>
              <a:rPr kumimoji="0" lang="en-US" sz="4800" b="0" i="0" u="none" strike="noStrike" kern="1200" cap="none" spc="0" normalizeH="0" baseline="0" noProof="0">
                <a:ln>
                  <a:noFill/>
                </a:ln>
                <a:solidFill>
                  <a:srgbClr val="FFFFFF"/>
                </a:solidFill>
                <a:effectLst/>
                <a:uLnTx/>
                <a:uFillTx/>
                <a:latin typeface="Gill Sans MT"/>
                <a:ea typeface="+mj-ea"/>
                <a:cs typeface="Gill Sans MT"/>
              </a:rPr>
              <a:t>धन्यवाद</a:t>
            </a:r>
            <a:endParaRPr lang="en-US" sz="1867">
              <a:solidFill>
                <a:srgbClr val="FFFFFF"/>
              </a:solidFill>
              <a:latin typeface="Gill Sans MT"/>
              <a:cs typeface="Gill Sans MT"/>
            </a:endParaRPr>
          </a:p>
        </p:txBody>
      </p:sp>
      <p:pic>
        <p:nvPicPr>
          <p:cNvPr id="6" name="Picture 5" descr="DB_WORDMARK_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80422" y="6209666"/>
            <a:ext cx="1834620" cy="269137"/>
          </a:xfrm>
          <a:prstGeom prst="rect">
            <a:avLst/>
          </a:prstGeom>
        </p:spPr>
      </p:pic>
    </p:spTree>
    <p:extLst>
      <p:ext uri="{BB962C8B-B14F-4D97-AF65-F5344CB8AC3E}">
        <p14:creationId xmlns:p14="http://schemas.microsoft.com/office/powerpoint/2010/main" val="4530598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914400" y="1879601"/>
            <a:ext cx="10363200" cy="1631951"/>
          </a:xfrm>
          <a:prstGeom prst="rect">
            <a:avLst/>
          </a:prstGeom>
        </p:spPr>
        <p:txBody>
          <a:bodyPr anchor="b">
            <a:noAutofit/>
          </a:bodyPr>
          <a:lstStyle>
            <a:lvl1pPr algn="ctr">
              <a:defRPr sz="4533"/>
            </a:lvl1pPr>
          </a:lstStyle>
          <a:p>
            <a:r>
              <a:rPr lang="en-US"/>
              <a:t>Title Text</a:t>
            </a:r>
          </a:p>
        </p:txBody>
      </p:sp>
      <p:sp>
        <p:nvSpPr>
          <p:cNvPr id="15" name="Subtitle 2"/>
          <p:cNvSpPr>
            <a:spLocks noGrp="1"/>
          </p:cNvSpPr>
          <p:nvPr>
            <p:ph type="subTitle" idx="1" hasCustomPrompt="1"/>
          </p:nvPr>
        </p:nvSpPr>
        <p:spPr>
          <a:xfrm>
            <a:off x="897467" y="3568700"/>
            <a:ext cx="10380133" cy="355600"/>
          </a:xfrm>
          <a:prstGeom prst="rect">
            <a:avLst/>
          </a:prstGeom>
        </p:spPr>
        <p:txBody>
          <a:bodyPr/>
          <a:lstStyle>
            <a:lvl1pPr marL="0" indent="0" algn="ctr">
              <a:buNone/>
              <a:defRPr sz="1200">
                <a:solidFill>
                  <a:srgbClr val="3095B4"/>
                </a:solidFill>
                <a:latin typeface="Gill Sans MT"/>
                <a:cs typeface="Gill Sans M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 TEXT</a:t>
            </a:r>
          </a:p>
        </p:txBody>
      </p:sp>
      <p:sp>
        <p:nvSpPr>
          <p:cNvPr id="20" name="Text Placeholder 18"/>
          <p:cNvSpPr>
            <a:spLocks noGrp="1"/>
          </p:cNvSpPr>
          <p:nvPr>
            <p:ph type="body" sz="quarter" idx="10" hasCustomPrompt="1"/>
          </p:nvPr>
        </p:nvSpPr>
        <p:spPr>
          <a:xfrm>
            <a:off x="914400" y="4229100"/>
            <a:ext cx="10329333" cy="863600"/>
          </a:xfrm>
          <a:prstGeom prst="rect">
            <a:avLst/>
          </a:prstGeom>
        </p:spPr>
        <p:txBody>
          <a:bodyPr anchor="ctr"/>
          <a:lstStyle>
            <a:lvl1pPr algn="ctr">
              <a:defRPr sz="1200" baseline="0">
                <a:solidFill>
                  <a:srgbClr val="005172"/>
                </a:solidFill>
                <a:latin typeface="Gill Sans MT"/>
                <a:cs typeface="Gill Sans MT"/>
              </a:defRPr>
            </a:lvl1pPr>
          </a:lstStyle>
          <a:p>
            <a:pPr lvl="0"/>
            <a:r>
              <a:rPr lang="en-US"/>
              <a:t>NAME, TITLE</a:t>
            </a:r>
            <a:br>
              <a:rPr lang="en-US"/>
            </a:br>
            <a:r>
              <a:rPr lang="en-US"/>
              <a:t>DATE</a:t>
            </a:r>
          </a:p>
        </p:txBody>
      </p:sp>
      <p:pic>
        <p:nvPicPr>
          <p:cNvPr id="16" name="Picture 15" descr="DB_WORDMARK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2240" y="6025711"/>
            <a:ext cx="1822808" cy="267405"/>
          </a:xfrm>
          <a:prstGeom prst="rect">
            <a:avLst/>
          </a:prstGeom>
        </p:spPr>
      </p:pic>
    </p:spTree>
    <p:extLst>
      <p:ext uri="{BB962C8B-B14F-4D97-AF65-F5344CB8AC3E}">
        <p14:creationId xmlns:p14="http://schemas.microsoft.com/office/powerpoint/2010/main" val="29971604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Orange Chapter Slide">
    <p:spTree>
      <p:nvGrpSpPr>
        <p:cNvPr id="1" name=""/>
        <p:cNvGrpSpPr/>
        <p:nvPr/>
      </p:nvGrpSpPr>
      <p:grpSpPr>
        <a:xfrm>
          <a:off x="0" y="0"/>
          <a:ext cx="0" cy="0"/>
          <a:chOff x="0" y="0"/>
          <a:chExt cx="0" cy="0"/>
        </a:xfrm>
      </p:grpSpPr>
      <p:sp>
        <p:nvSpPr>
          <p:cNvPr id="6" name="Rectangle 5"/>
          <p:cNvSpPr/>
          <p:nvPr userDrawn="1"/>
        </p:nvSpPr>
        <p:spPr>
          <a:xfrm>
            <a:off x="127535" y="127526"/>
            <a:ext cx="11924531" cy="6595865"/>
          </a:xfrm>
          <a:prstGeom prst="rect">
            <a:avLst/>
          </a:prstGeom>
          <a:solidFill>
            <a:srgbClr val="E1A3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372534" y="2300256"/>
            <a:ext cx="11446933" cy="2184400"/>
          </a:xfrm>
          <a:prstGeom prst="rect">
            <a:avLst/>
          </a:prstGeom>
        </p:spPr>
        <p:txBody>
          <a:bodyPr anchor="ctr">
            <a:noAutofit/>
          </a:bodyPr>
          <a:lstStyle>
            <a:lvl1pPr algn="ctr">
              <a:defRPr sz="4533">
                <a:solidFill>
                  <a:srgbClr val="FFFFFF"/>
                </a:solidFill>
              </a:defRPr>
            </a:lvl1pPr>
          </a:lstStyle>
          <a:p>
            <a:r>
              <a:rPr lang="en-US"/>
              <a:t>Title Text</a:t>
            </a:r>
          </a:p>
        </p:txBody>
      </p:sp>
    </p:spTree>
    <p:extLst>
      <p:ext uri="{BB962C8B-B14F-4D97-AF65-F5344CB8AC3E}">
        <p14:creationId xmlns:p14="http://schemas.microsoft.com/office/powerpoint/2010/main" val="105993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8608"/>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57089" y="6194308"/>
            <a:ext cx="2394420" cy="365125"/>
          </a:xfrm>
        </p:spPr>
        <p:txBody>
          <a:bodyPr/>
          <a:lstStyle/>
          <a:p>
            <a:endParaRPr lang="en-US"/>
          </a:p>
        </p:txBody>
      </p:sp>
      <p:sp>
        <p:nvSpPr>
          <p:cNvPr id="9" name="Footer Placeholder 5"/>
          <p:cNvSpPr>
            <a:spLocks noGrp="1"/>
          </p:cNvSpPr>
          <p:nvPr>
            <p:ph type="ftr" sz="quarter" idx="11"/>
          </p:nvPr>
        </p:nvSpPr>
        <p:spPr>
          <a:xfrm>
            <a:off x="4038600" y="6194308"/>
            <a:ext cx="4114800" cy="365125"/>
          </a:xfrm>
        </p:spPr>
        <p:txBody>
          <a:bodyPr/>
          <a:lstStyle/>
          <a:p>
            <a:endParaRPr lang="en-US"/>
          </a:p>
        </p:txBody>
      </p:sp>
      <p:sp>
        <p:nvSpPr>
          <p:cNvPr id="10" name="Slide Number Placeholder 6"/>
          <p:cNvSpPr>
            <a:spLocks noGrp="1"/>
          </p:cNvSpPr>
          <p:nvPr>
            <p:ph type="sldNum" sz="quarter" idx="12"/>
          </p:nvPr>
        </p:nvSpPr>
        <p:spPr>
          <a:xfrm>
            <a:off x="9062013" y="6194308"/>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967514"/>
            <a:ext cx="10515600" cy="696071"/>
          </a:xfrm>
        </p:spPr>
        <p:txBody>
          <a:bodyPr>
            <a:normAutofit/>
          </a:bodyPr>
          <a:lstStyle>
            <a:lvl1pPr marL="0" indent="0" algn="ctr">
              <a:buNone/>
              <a:defRPr sz="1575" b="1">
                <a:solidFill>
                  <a:srgbClr val="898989"/>
                </a:solidFill>
              </a:defRPr>
            </a:lvl1pPr>
            <a:lvl2pPr marL="342866" indent="0" algn="ctr">
              <a:buNone/>
              <a:defRPr sz="1500"/>
            </a:lvl2pPr>
            <a:lvl3pPr marL="685732" indent="0" algn="ctr">
              <a:buNone/>
              <a:defRPr sz="1351"/>
            </a:lvl3pPr>
            <a:lvl4pPr marL="1028598" indent="0" algn="ctr">
              <a:buNone/>
              <a:defRPr sz="1200"/>
            </a:lvl4pPr>
            <a:lvl5pPr marL="1371464" indent="0" algn="ctr">
              <a:buNone/>
              <a:defRPr sz="1200"/>
            </a:lvl5pPr>
            <a:lvl6pPr marL="1714330"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en-US"/>
              <a:t>Click to edit Master subtitle style</a:t>
            </a:r>
          </a:p>
        </p:txBody>
      </p:sp>
    </p:spTree>
    <p:extLst>
      <p:ext uri="{BB962C8B-B14F-4D97-AF65-F5344CB8AC3E}">
        <p14:creationId xmlns:p14="http://schemas.microsoft.com/office/powerpoint/2010/main" val="242911464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0419" y="1606515"/>
            <a:ext cx="4471166" cy="3644973"/>
          </a:xfrm>
          <a:prstGeom prst="rect">
            <a:avLst/>
          </a:prstGeom>
        </p:spPr>
      </p:pic>
    </p:spTree>
    <p:extLst>
      <p:ext uri="{BB962C8B-B14F-4D97-AF65-F5344CB8AC3E}">
        <p14:creationId xmlns:p14="http://schemas.microsoft.com/office/powerpoint/2010/main" val="14258436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6">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49">
                <a:solidFill>
                  <a:schemeClr val="bg1"/>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9" indent="0" algn="ctr">
              <a:buNone/>
              <a:defRPr sz="2400" b="1">
                <a:solidFill>
                  <a:srgbClr val="898989"/>
                </a:solidFill>
              </a:defRPr>
            </a:lvl2pPr>
            <a:lvl3pPr marL="685758" indent="0" algn="ctr">
              <a:buNone/>
              <a:defRPr sz="2400" b="1">
                <a:solidFill>
                  <a:srgbClr val="898989"/>
                </a:solidFill>
              </a:defRPr>
            </a:lvl3pPr>
            <a:lvl4pPr marL="1028637" indent="0" algn="ctr">
              <a:buNone/>
              <a:defRPr sz="2400" b="1">
                <a:solidFill>
                  <a:srgbClr val="898989"/>
                </a:solidFill>
              </a:defRPr>
            </a:lvl4pPr>
            <a:lvl5pPr marL="1371516"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9786" y="692797"/>
            <a:ext cx="3212432" cy="661760"/>
          </a:xfrm>
          <a:prstGeom prst="rect">
            <a:avLst/>
          </a:prstGeom>
        </p:spPr>
      </p:pic>
    </p:spTree>
    <p:extLst>
      <p:ext uri="{BB962C8B-B14F-4D97-AF65-F5344CB8AC3E}">
        <p14:creationId xmlns:p14="http://schemas.microsoft.com/office/powerpoint/2010/main" val="275427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FC968-D9FB-4AC0-B377-D44EAE0FB1E3}"/>
              </a:ext>
            </a:extLst>
          </p:cNvPr>
          <p:cNvSpPr>
            <a:spLocks noGrp="1"/>
          </p:cNvSpPr>
          <p:nvPr>
            <p:ph type="dt" sz="half" idx="10"/>
          </p:nvPr>
        </p:nvSpPr>
        <p:spPr/>
        <p:txBody>
          <a:bodyPr/>
          <a:lstStyle>
            <a:lvl1pPr>
              <a:defRPr/>
            </a:lvl1pPr>
          </a:lstStyle>
          <a:p>
            <a:pPr>
              <a:defRPr/>
            </a:pPr>
            <a:fld id="{96B854B8-A2FC-3842-9F94-7A6835489AD3}" type="datetime4">
              <a:rPr lang="en-US"/>
              <a:pPr>
                <a:defRPr/>
              </a:pPr>
              <a:t>July 12, 2022</a:t>
            </a:fld>
            <a:endParaRPr lang="en-US"/>
          </a:p>
        </p:txBody>
      </p:sp>
      <p:sp>
        <p:nvSpPr>
          <p:cNvPr id="5" name="Footer Placeholder 4">
            <a:extLst>
              <a:ext uri="{FF2B5EF4-FFF2-40B4-BE49-F238E27FC236}">
                <a16:creationId xmlns:a16="http://schemas.microsoft.com/office/drawing/2014/main" id="{5D422568-6FD3-425E-A05B-2649BC630B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5E5BC6-0A73-4564-97B1-A203001E3608}"/>
              </a:ext>
            </a:extLst>
          </p:cNvPr>
          <p:cNvSpPr>
            <a:spLocks noGrp="1"/>
          </p:cNvSpPr>
          <p:nvPr>
            <p:ph type="sldNum" sz="quarter" idx="12"/>
          </p:nvPr>
        </p:nvSpPr>
        <p:spPr/>
        <p:txBody>
          <a:bodyPr/>
          <a:lstStyle>
            <a:lvl1pPr>
              <a:defRPr/>
            </a:lvl1pPr>
          </a:lstStyle>
          <a:p>
            <a:pPr>
              <a:defRPr/>
            </a:pPr>
            <a:fld id="{5E727900-ED4D-4955-82B7-AB7E56E30F27}" type="slidenum">
              <a:rPr lang="en-US"/>
              <a:pPr>
                <a:defRPr/>
              </a:pPr>
              <a:t>‹#›</a:t>
            </a:fld>
            <a:endParaRPr lang="en-US"/>
          </a:p>
        </p:txBody>
      </p:sp>
    </p:spTree>
    <p:extLst>
      <p:ext uri="{BB962C8B-B14F-4D97-AF65-F5344CB8AC3E}">
        <p14:creationId xmlns:p14="http://schemas.microsoft.com/office/powerpoint/2010/main" val="1748810474"/>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6">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49">
                <a:solidFill>
                  <a:schemeClr val="bg1"/>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4327264"/>
            <a:ext cx="9144000" cy="1646237"/>
          </a:xfrm>
        </p:spPr>
        <p:txBody>
          <a:bodyPr>
            <a:noAutofit/>
          </a:bodyPr>
          <a:lstStyle>
            <a:lvl1pPr marL="0" indent="0" algn="ctr">
              <a:buNone/>
              <a:defRPr sz="2400" b="1">
                <a:solidFill>
                  <a:schemeClr val="bg1">
                    <a:lumMod val="65000"/>
                  </a:schemeClr>
                </a:solidFill>
              </a:defRPr>
            </a:lvl1pPr>
            <a:lvl2pPr marL="342879" indent="0" algn="ctr">
              <a:buNone/>
              <a:defRPr sz="2400" b="1">
                <a:solidFill>
                  <a:srgbClr val="898989"/>
                </a:solidFill>
              </a:defRPr>
            </a:lvl2pPr>
            <a:lvl3pPr marL="685758" indent="0" algn="ctr">
              <a:buNone/>
              <a:defRPr sz="2400" b="1">
                <a:solidFill>
                  <a:srgbClr val="898989"/>
                </a:solidFill>
              </a:defRPr>
            </a:lvl3pPr>
            <a:lvl4pPr marL="1028637" indent="0" algn="ctr">
              <a:buNone/>
              <a:defRPr sz="2400" b="1">
                <a:solidFill>
                  <a:srgbClr val="898989"/>
                </a:solidFill>
              </a:defRPr>
            </a:lvl4pPr>
            <a:lvl5pPr marL="1371516" indent="0" algn="ctr">
              <a:buNone/>
              <a:defRPr sz="2400" b="1">
                <a:solidFill>
                  <a:srgbClr val="898989"/>
                </a:solidFill>
              </a:defRPr>
            </a:lvl5pPr>
          </a:lstStyle>
          <a:p>
            <a:pPr lvl="0"/>
            <a:r>
              <a:rPr lang="en-US"/>
              <a:t>Click to edit Master subtitle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9786" y="692797"/>
            <a:ext cx="3212432" cy="661760"/>
          </a:xfrm>
          <a:prstGeom prst="rect">
            <a:avLst/>
          </a:prstGeom>
        </p:spPr>
      </p:pic>
    </p:spTree>
    <p:extLst>
      <p:ext uri="{BB962C8B-B14F-4D97-AF65-F5344CB8AC3E}">
        <p14:creationId xmlns:p14="http://schemas.microsoft.com/office/powerpoint/2010/main" val="7146557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6">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49">
                <a:solidFill>
                  <a:srgbClr val="003F80"/>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9" indent="0" algn="ctr">
              <a:buNone/>
              <a:defRPr sz="2400" b="1">
                <a:solidFill>
                  <a:srgbClr val="898989"/>
                </a:solidFill>
              </a:defRPr>
            </a:lvl2pPr>
            <a:lvl3pPr marL="685758" indent="0" algn="ctr">
              <a:buNone/>
              <a:defRPr sz="2400" b="1">
                <a:solidFill>
                  <a:srgbClr val="898989"/>
                </a:solidFill>
              </a:defRPr>
            </a:lvl3pPr>
            <a:lvl4pPr marL="1028637" indent="0" algn="ctr">
              <a:buNone/>
              <a:defRPr sz="2400" b="1">
                <a:solidFill>
                  <a:srgbClr val="898989"/>
                </a:solidFill>
              </a:defRPr>
            </a:lvl4pPr>
            <a:lvl5pPr marL="1371516"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3035278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6">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49">
                <a:solidFill>
                  <a:srgbClr val="003F80"/>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4327264"/>
            <a:ext cx="9144000" cy="1646237"/>
          </a:xfrm>
        </p:spPr>
        <p:txBody>
          <a:bodyPr>
            <a:noAutofit/>
          </a:bodyPr>
          <a:lstStyle>
            <a:lvl1pPr marL="0" indent="0" algn="ctr">
              <a:buNone/>
              <a:defRPr sz="2400" b="1">
                <a:solidFill>
                  <a:schemeClr val="bg1">
                    <a:lumMod val="65000"/>
                  </a:schemeClr>
                </a:solidFill>
              </a:defRPr>
            </a:lvl1pPr>
            <a:lvl2pPr marL="342879" indent="0" algn="ctr">
              <a:buNone/>
              <a:defRPr sz="2400" b="1">
                <a:solidFill>
                  <a:srgbClr val="898989"/>
                </a:solidFill>
              </a:defRPr>
            </a:lvl2pPr>
            <a:lvl3pPr marL="685758" indent="0" algn="ctr">
              <a:buNone/>
              <a:defRPr sz="2400" b="1">
                <a:solidFill>
                  <a:srgbClr val="898989"/>
                </a:solidFill>
              </a:defRPr>
            </a:lvl3pPr>
            <a:lvl4pPr marL="1028637" indent="0" algn="ctr">
              <a:buNone/>
              <a:defRPr sz="2400" b="1">
                <a:solidFill>
                  <a:srgbClr val="898989"/>
                </a:solidFill>
              </a:defRPr>
            </a:lvl4pPr>
            <a:lvl5pPr marL="1371516" indent="0" algn="ctr">
              <a:buNone/>
              <a:defRPr sz="2400" b="1">
                <a:solidFill>
                  <a:srgbClr val="898989"/>
                </a:solidFill>
              </a:defRPr>
            </a:lvl5pPr>
          </a:lstStyle>
          <a:p>
            <a:pPr lvl="0"/>
            <a:r>
              <a:rPr lang="en-US"/>
              <a:t>Click to edit Master subtitle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96354542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Chapter Slid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1" b="1">
                <a:solidFill>
                  <a:schemeClr val="bg1">
                    <a:lumMod val="85000"/>
                  </a:schemeClr>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Tree>
    <p:extLst>
      <p:ext uri="{BB962C8B-B14F-4D97-AF65-F5344CB8AC3E}">
        <p14:creationId xmlns:p14="http://schemas.microsoft.com/office/powerpoint/2010/main" val="40645423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1" b="1">
                <a:solidFill>
                  <a:srgbClr val="898989"/>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Tree>
    <p:extLst>
      <p:ext uri="{BB962C8B-B14F-4D97-AF65-F5344CB8AC3E}">
        <p14:creationId xmlns:p14="http://schemas.microsoft.com/office/powerpoint/2010/main" val="38292187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30" y="1268765"/>
            <a:ext cx="9259748" cy="2237228"/>
          </a:xfrm>
        </p:spPr>
        <p:txBody>
          <a:bodyPr anchor="b"/>
          <a:lstStyle>
            <a:lvl1pPr>
              <a:lnSpc>
                <a:spcPts val="4500"/>
              </a:lnSpc>
              <a:defRPr sz="45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471004" y="3613581"/>
            <a:ext cx="9259748" cy="1500187"/>
          </a:xfrm>
        </p:spPr>
        <p:txBody>
          <a:bodyPr/>
          <a:lstStyle>
            <a:lvl1pPr marL="0" indent="0" algn="ctr">
              <a:buNone/>
              <a:defRPr sz="1801" b="1">
                <a:solidFill>
                  <a:schemeClr val="tx1">
                    <a:tint val="75000"/>
                  </a:schemeClr>
                </a:solidFill>
              </a:defRPr>
            </a:lvl1pPr>
            <a:lvl2pPr marL="342879" indent="0">
              <a:buNone/>
              <a:defRPr sz="1500">
                <a:solidFill>
                  <a:schemeClr val="tx1">
                    <a:tint val="75000"/>
                  </a:schemeClr>
                </a:solidFill>
              </a:defRPr>
            </a:lvl2pPr>
            <a:lvl3pPr marL="685758" indent="0">
              <a:buNone/>
              <a:defRPr sz="1349">
                <a:solidFill>
                  <a:schemeClr val="tx1">
                    <a:tint val="75000"/>
                  </a:schemeClr>
                </a:solidFill>
              </a:defRPr>
            </a:lvl3pPr>
            <a:lvl4pPr marL="1028637" indent="0">
              <a:buNone/>
              <a:defRPr sz="1200">
                <a:solidFill>
                  <a:schemeClr val="tx1">
                    <a:tint val="75000"/>
                  </a:schemeClr>
                </a:solidFill>
              </a:defRPr>
            </a:lvl4pPr>
            <a:lvl5pPr marL="1371516" indent="0">
              <a:buNone/>
              <a:defRPr sz="1200">
                <a:solidFill>
                  <a:schemeClr val="tx1">
                    <a:tint val="75000"/>
                  </a:schemeClr>
                </a:solidFill>
              </a:defRPr>
            </a:lvl5pPr>
            <a:lvl6pPr marL="1714395" indent="0">
              <a:buNone/>
              <a:defRPr sz="1200">
                <a:solidFill>
                  <a:schemeClr val="tx1">
                    <a:tint val="75000"/>
                  </a:schemeClr>
                </a:solidFill>
              </a:defRPr>
            </a:lvl6pPr>
            <a:lvl7pPr marL="2057272" indent="0">
              <a:buNone/>
              <a:defRPr sz="1200">
                <a:solidFill>
                  <a:schemeClr val="tx1">
                    <a:tint val="75000"/>
                  </a:schemeClr>
                </a:solidFill>
              </a:defRPr>
            </a:lvl7pPr>
            <a:lvl8pPr marL="2400151" indent="0">
              <a:buNone/>
              <a:defRPr sz="1200">
                <a:solidFill>
                  <a:schemeClr val="tx1">
                    <a:tint val="75000"/>
                  </a:schemeClr>
                </a:solidFill>
              </a:defRPr>
            </a:lvl8pPr>
            <a:lvl9pPr marL="2743030" indent="0">
              <a:buNone/>
              <a:defRPr sz="12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fld id="{9CF52E45-F7CF-439B-AA7D-AF0AE9BDA2E7}" type="datetime4">
              <a:rPr lang="en-US" smtClean="0"/>
              <a:t>July 12,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87056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2" y="368608"/>
            <a:ext cx="10515600" cy="598904"/>
          </a:xfrm>
        </p:spPr>
        <p:txBody>
          <a:bodyPr/>
          <a:lstStyle/>
          <a:p>
            <a:r>
              <a:rPr lang="en-US"/>
              <a:t>Click to edit Master title style</a:t>
            </a:r>
          </a:p>
        </p:txBody>
      </p:sp>
      <p:sp>
        <p:nvSpPr>
          <p:cNvPr id="3" name="Content Placeholder 2"/>
          <p:cNvSpPr>
            <a:spLocks noGrp="1"/>
          </p:cNvSpPr>
          <p:nvPr>
            <p:ph idx="1"/>
          </p:nvPr>
        </p:nvSpPr>
        <p:spPr>
          <a:xfrm>
            <a:off x="838202" y="1511570"/>
            <a:ext cx="10515600" cy="44465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57089" y="6194309"/>
            <a:ext cx="2394420" cy="365125"/>
          </a:xfrm>
        </p:spPr>
        <p:txBody>
          <a:bodyPr/>
          <a:lstStyle/>
          <a:p>
            <a:fld id="{DA89C2F8-946A-4157-AE0D-E69EF155C001}" type="datetime4">
              <a:rPr lang="en-US" smtClean="0"/>
              <a:t>July 12, 2022</a:t>
            </a:fld>
            <a:endParaRPr lang="en-US"/>
          </a:p>
        </p:txBody>
      </p:sp>
      <p:sp>
        <p:nvSpPr>
          <p:cNvPr id="9" name="Footer Placeholder 5"/>
          <p:cNvSpPr>
            <a:spLocks noGrp="1"/>
          </p:cNvSpPr>
          <p:nvPr>
            <p:ph type="ftr" sz="quarter" idx="11"/>
          </p:nvPr>
        </p:nvSpPr>
        <p:spPr>
          <a:xfrm>
            <a:off x="4038602" y="6194309"/>
            <a:ext cx="4114800" cy="365125"/>
          </a:xfrm>
        </p:spPr>
        <p:txBody>
          <a:bodyPr/>
          <a:lstStyle/>
          <a:p>
            <a:endParaRPr lang="en-US"/>
          </a:p>
        </p:txBody>
      </p:sp>
      <p:sp>
        <p:nvSpPr>
          <p:cNvPr id="10" name="Slide Number Placeholder 6"/>
          <p:cNvSpPr>
            <a:spLocks noGrp="1"/>
          </p:cNvSpPr>
          <p:nvPr>
            <p:ph type="sldNum" sz="quarter" idx="12"/>
          </p:nvPr>
        </p:nvSpPr>
        <p:spPr>
          <a:xfrm>
            <a:off x="9062012" y="6194309"/>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2" y="967514"/>
            <a:ext cx="10515600" cy="696071"/>
          </a:xfrm>
        </p:spPr>
        <p:txBody>
          <a:bodyPr>
            <a:normAutofit/>
          </a:bodyPr>
          <a:lstStyle>
            <a:lvl1pPr marL="0" indent="0" algn="ctr">
              <a:buNone/>
              <a:defRPr sz="1575" b="1">
                <a:solidFill>
                  <a:srgbClr val="898989"/>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Tree>
    <p:extLst>
      <p:ext uri="{BB962C8B-B14F-4D97-AF65-F5344CB8AC3E}">
        <p14:creationId xmlns:p14="http://schemas.microsoft.com/office/powerpoint/2010/main" val="19469214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7026"/>
            <a:ext cx="10515600" cy="762528"/>
          </a:xfrm>
        </p:spPr>
        <p:txBody>
          <a:bodyPr/>
          <a:lstStyle/>
          <a:p>
            <a:r>
              <a:rPr lang="en-US"/>
              <a:t>Click to edit Master title style</a:t>
            </a:r>
          </a:p>
        </p:txBody>
      </p:sp>
      <p:sp>
        <p:nvSpPr>
          <p:cNvPr id="3" name="Content Placeholder 2"/>
          <p:cNvSpPr>
            <a:spLocks noGrp="1"/>
          </p:cNvSpPr>
          <p:nvPr>
            <p:ph sz="half" idx="1"/>
          </p:nvPr>
        </p:nvSpPr>
        <p:spPr>
          <a:xfrm>
            <a:off x="838201" y="1568826"/>
            <a:ext cx="51816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568826"/>
            <a:ext cx="51816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4DCE11-F810-4036-9B61-00AECBAD1056}" type="datetime4">
              <a:rPr lang="en-US" smtClean="0"/>
              <a:t>July 12,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8037413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73996"/>
            <a:ext cx="10515600" cy="1161770"/>
          </a:xfrm>
        </p:spPr>
        <p:txBody>
          <a:bodyPr/>
          <a:lstStyle/>
          <a:p>
            <a:r>
              <a:rPr lang="en-US"/>
              <a:t>Click to edit Master title style</a:t>
            </a:r>
          </a:p>
        </p:txBody>
      </p:sp>
      <p:sp>
        <p:nvSpPr>
          <p:cNvPr id="3" name="Text Placeholder 2"/>
          <p:cNvSpPr>
            <a:spLocks noGrp="1"/>
          </p:cNvSpPr>
          <p:nvPr>
            <p:ph type="body" idx="1"/>
          </p:nvPr>
        </p:nvSpPr>
        <p:spPr>
          <a:xfrm>
            <a:off x="839791" y="1681163"/>
            <a:ext cx="5157787" cy="586908"/>
          </a:xfrm>
        </p:spPr>
        <p:txBody>
          <a:bodyPr anchor="b">
            <a:normAutofit/>
          </a:bodyPr>
          <a:lstStyle>
            <a:lvl1pPr marL="0" indent="0">
              <a:buNone/>
              <a:defRPr sz="2100" b="1">
                <a:solidFill>
                  <a:srgbClr val="898989"/>
                </a:solidFill>
              </a:defRPr>
            </a:lvl1pPr>
            <a:lvl2pPr marL="342879" indent="0">
              <a:buNone/>
              <a:defRPr sz="1500" b="1"/>
            </a:lvl2pPr>
            <a:lvl3pPr marL="685758" indent="0">
              <a:buNone/>
              <a:defRPr sz="1349" b="1"/>
            </a:lvl3pPr>
            <a:lvl4pPr marL="1028637" indent="0">
              <a:buNone/>
              <a:defRPr sz="1200" b="1"/>
            </a:lvl4pPr>
            <a:lvl5pPr marL="1371516" indent="0">
              <a:buNone/>
              <a:defRPr sz="1200" b="1"/>
            </a:lvl5pPr>
            <a:lvl6pPr marL="1714395" indent="0">
              <a:buNone/>
              <a:defRPr sz="1200" b="1"/>
            </a:lvl6pPr>
            <a:lvl7pPr marL="2057272" indent="0">
              <a:buNone/>
              <a:defRPr sz="1200" b="1"/>
            </a:lvl7pPr>
            <a:lvl8pPr marL="2400151" indent="0">
              <a:buNone/>
              <a:defRPr sz="1200" b="1"/>
            </a:lvl8pPr>
            <a:lvl9pPr marL="2743030" indent="0">
              <a:buNone/>
              <a:defRPr sz="1200" b="1"/>
            </a:lvl9pPr>
          </a:lstStyle>
          <a:p>
            <a:pPr lvl="0"/>
            <a:r>
              <a:rPr lang="en-US"/>
              <a:t>Edit Master text styles</a:t>
            </a:r>
          </a:p>
        </p:txBody>
      </p:sp>
      <p:sp>
        <p:nvSpPr>
          <p:cNvPr id="4" name="Content Placeholder 3"/>
          <p:cNvSpPr>
            <a:spLocks noGrp="1"/>
          </p:cNvSpPr>
          <p:nvPr>
            <p:ph sz="half" idx="2"/>
          </p:nvPr>
        </p:nvSpPr>
        <p:spPr>
          <a:xfrm>
            <a:off x="839791"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586908"/>
          </a:xfrm>
        </p:spPr>
        <p:txBody>
          <a:bodyPr anchor="b">
            <a:normAutofit/>
          </a:bodyPr>
          <a:lstStyle>
            <a:lvl1pPr marL="0" indent="0">
              <a:buNone/>
              <a:defRPr sz="2100" b="1">
                <a:solidFill>
                  <a:srgbClr val="898989"/>
                </a:solidFill>
              </a:defRPr>
            </a:lvl1pPr>
            <a:lvl2pPr marL="342879" indent="0">
              <a:buNone/>
              <a:defRPr sz="1500" b="1"/>
            </a:lvl2pPr>
            <a:lvl3pPr marL="685758" indent="0">
              <a:buNone/>
              <a:defRPr sz="1349" b="1"/>
            </a:lvl3pPr>
            <a:lvl4pPr marL="1028637" indent="0">
              <a:buNone/>
              <a:defRPr sz="1200" b="1"/>
            </a:lvl4pPr>
            <a:lvl5pPr marL="1371516" indent="0">
              <a:buNone/>
              <a:defRPr sz="1200" b="1"/>
            </a:lvl5pPr>
            <a:lvl6pPr marL="1714395" indent="0">
              <a:buNone/>
              <a:defRPr sz="1200" b="1"/>
            </a:lvl6pPr>
            <a:lvl7pPr marL="2057272" indent="0">
              <a:buNone/>
              <a:defRPr sz="1200" b="1"/>
            </a:lvl7pPr>
            <a:lvl8pPr marL="2400151" indent="0">
              <a:buNone/>
              <a:defRPr sz="1200" b="1"/>
            </a:lvl8pPr>
            <a:lvl9pPr marL="274303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E7725D-36E6-4C7D-AC97-D6920688F402}" type="datetime4">
              <a:rPr lang="en-US" smtClean="0"/>
              <a:t>July 12, 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249713301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3A2B4E-886E-4D29-8934-29300AA49664}" type="datetime4">
              <a:rPr lang="en-US" smtClean="0"/>
              <a:t>July 12, 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827042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1493"/>
            <a:ext cx="10363200" cy="1468967"/>
          </a:xfrm>
        </p:spPr>
        <p:txBody>
          <a:bodyPr anchor="b">
            <a:noAutofit/>
          </a:bodyPr>
          <a:lstStyle>
            <a:lvl1pPr algn="ctr">
              <a:defRPr sz="4533"/>
            </a:lvl1pPr>
          </a:lstStyle>
          <a:p>
            <a:r>
              <a:rPr lang="en-US"/>
              <a:t>Title</a:t>
            </a:r>
          </a:p>
        </p:txBody>
      </p:sp>
      <p:sp>
        <p:nvSpPr>
          <p:cNvPr id="3" name="Subtitle 2"/>
          <p:cNvSpPr>
            <a:spLocks noGrp="1"/>
          </p:cNvSpPr>
          <p:nvPr>
            <p:ph type="subTitle" idx="1" hasCustomPrompt="1"/>
          </p:nvPr>
        </p:nvSpPr>
        <p:spPr>
          <a:xfrm>
            <a:off x="914400" y="3713428"/>
            <a:ext cx="10363200" cy="525497"/>
          </a:xfrm>
        </p:spPr>
        <p:txBody>
          <a:bodyPr>
            <a:noAutofit/>
          </a:bodyPr>
          <a:lstStyle>
            <a:lvl1pPr marL="0" indent="0" algn="ctr">
              <a:buNone/>
              <a:defRPr sz="1867" spc="27" baseline="0">
                <a:solidFill>
                  <a:srgbClr val="3095B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sp>
        <p:nvSpPr>
          <p:cNvPr id="7" name="Text Placeholder 6"/>
          <p:cNvSpPr>
            <a:spLocks noGrp="1"/>
          </p:cNvSpPr>
          <p:nvPr>
            <p:ph type="body" sz="quarter" idx="10" hasCustomPrompt="1"/>
          </p:nvPr>
        </p:nvSpPr>
        <p:spPr>
          <a:xfrm>
            <a:off x="914400" y="4423835"/>
            <a:ext cx="10363200" cy="632916"/>
          </a:xfrm>
        </p:spPr>
        <p:txBody>
          <a:bodyPr>
            <a:noAutofit/>
          </a:bodyPr>
          <a:lstStyle>
            <a:lvl1pPr marL="0" indent="0" algn="ctr">
              <a:lnSpc>
                <a:spcPts val="1787"/>
              </a:lnSpc>
              <a:spcAft>
                <a:spcPts val="0"/>
              </a:spcAft>
              <a:buNone/>
              <a:defRPr sz="1600" spc="27">
                <a:solidFill>
                  <a:srgbClr val="005172"/>
                </a:solidFill>
              </a:defRPr>
            </a:lvl1pPr>
            <a:lvl2pPr>
              <a:defRPr sz="1600"/>
            </a:lvl2pPr>
            <a:lvl3pPr>
              <a:defRPr sz="1600"/>
            </a:lvl3pPr>
            <a:lvl4pPr>
              <a:defRPr sz="1600"/>
            </a:lvl4pPr>
            <a:lvl5pPr>
              <a:defRPr sz="1600"/>
            </a:lvl5pPr>
          </a:lstStyle>
          <a:p>
            <a:pPr lvl="0"/>
            <a:r>
              <a:rPr lang="en-US"/>
              <a:t>NAME, TITLE</a:t>
            </a:r>
            <a:br>
              <a:rPr lang="en-US"/>
            </a:br>
            <a:r>
              <a:rPr lang="en-US"/>
              <a:t>DATE</a:t>
            </a:r>
            <a:br>
              <a:rPr lang="en-US"/>
            </a:br>
            <a:endParaRPr lang="en-US"/>
          </a:p>
        </p:txBody>
      </p:sp>
      <p:pic>
        <p:nvPicPr>
          <p:cNvPr id="10" name="Picture 9" descr="DB_WORDMARK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71946" y="6216558"/>
            <a:ext cx="1848109" cy="271116"/>
          </a:xfrm>
          <a:prstGeom prst="rect">
            <a:avLst/>
          </a:prstGeom>
        </p:spPr>
      </p:pic>
      <p:sp>
        <p:nvSpPr>
          <p:cNvPr id="20" name="Text Placeholder 7"/>
          <p:cNvSpPr>
            <a:spLocks noGrp="1"/>
          </p:cNvSpPr>
          <p:nvPr>
            <p:ph type="body" sz="quarter" idx="12" hasCustomPrompt="1"/>
          </p:nvPr>
        </p:nvSpPr>
        <p:spPr>
          <a:xfrm>
            <a:off x="7751206" y="6439612"/>
            <a:ext cx="3943927" cy="260673"/>
          </a:xfrm>
        </p:spPr>
        <p:txBody>
          <a:bodyPr lIns="0" rIns="0" anchor="ctr"/>
          <a:lstStyle>
            <a:lvl1pPr marL="0" indent="0" algn="r">
              <a:buNone/>
              <a:defRPr sz="1200" baseline="0">
                <a:solidFill>
                  <a:schemeClr val="bg1">
                    <a:lumMod val="50000"/>
                  </a:schemeClr>
                </a:solidFill>
                <a:latin typeface="Gill Sans MT"/>
                <a:cs typeface="Gill Sans MT"/>
              </a:defRPr>
            </a:lvl1pPr>
            <a:lvl2pPr marL="438901" indent="0">
              <a:buNone/>
              <a:defRPr/>
            </a:lvl2pPr>
            <a:lvl3pPr marL="829035" indent="0">
              <a:buNone/>
              <a:defRPr/>
            </a:lvl3pPr>
            <a:lvl4pPr marL="1219170" indent="0">
              <a:buNone/>
              <a:defRPr/>
            </a:lvl4pPr>
            <a:lvl5pPr marL="1645879" indent="0">
              <a:buNone/>
              <a:defRPr/>
            </a:lvl5pPr>
          </a:lstStyle>
          <a:p>
            <a:pPr lvl="0"/>
            <a:r>
              <a:rPr lang="en-US"/>
              <a:t>PUBLIC or INTERNAL USE ONLY or CONFIDENTIAL</a:t>
            </a:r>
          </a:p>
        </p:txBody>
      </p:sp>
    </p:spTree>
    <p:extLst>
      <p:ext uri="{BB962C8B-B14F-4D97-AF65-F5344CB8AC3E}">
        <p14:creationId xmlns:p14="http://schemas.microsoft.com/office/powerpoint/2010/main" val="3494225604"/>
      </p:ext>
    </p:extLst>
  </p:cSld>
  <p:clrMapOvr>
    <a:masterClrMapping/>
  </p:clrMapOvr>
  <p:extLst>
    <p:ext uri="{DCECCB84-F9BA-43D5-87BE-67443E8EF086}">
      <p15:sldGuideLst xmlns:p15="http://schemas.microsoft.com/office/powerpoint/2012/main">
        <p15:guide id="1" orient="horz" pos="3036">
          <p15:clr>
            <a:srgbClr val="FBAE40"/>
          </p15:clr>
        </p15:guide>
        <p15:guide id="2" pos="288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AF789-176F-4519-99A4-FCDB0F843C68}" type="datetime4">
              <a:rPr lang="en-US" smtClean="0"/>
              <a:t>July 12, 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9979496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987434"/>
            <a:ext cx="3932236" cy="1224275"/>
          </a:xfrm>
        </p:spPr>
        <p:txBody>
          <a:bodyPr anchor="t">
            <a:normAutofit/>
          </a:bodyPr>
          <a:lstStyle>
            <a:lvl1pPr algn="l">
              <a:defRPr sz="2700"/>
            </a:lvl1pPr>
          </a:lstStyle>
          <a:p>
            <a:r>
              <a:rPr lang="en-US"/>
              <a:t>Click to edit Master title style</a:t>
            </a:r>
          </a:p>
        </p:txBody>
      </p:sp>
      <p:sp>
        <p:nvSpPr>
          <p:cNvPr id="3" name="Content Placeholder 2"/>
          <p:cNvSpPr>
            <a:spLocks noGrp="1"/>
          </p:cNvSpPr>
          <p:nvPr>
            <p:ph idx="1"/>
          </p:nvPr>
        </p:nvSpPr>
        <p:spPr>
          <a:xfrm>
            <a:off x="5183188" y="987433"/>
            <a:ext cx="6172201" cy="4873625"/>
          </a:xfrm>
        </p:spPr>
        <p:txBody>
          <a:bodyPr/>
          <a:lstStyle>
            <a:lvl1pPr>
              <a:defRPr sz="2400"/>
            </a:lvl1pPr>
            <a:lvl2pPr>
              <a:defRPr sz="2100"/>
            </a:lvl2pPr>
            <a:lvl3pPr>
              <a:defRPr sz="1801"/>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211700"/>
            <a:ext cx="3932236" cy="3657288"/>
          </a:xfrm>
        </p:spPr>
        <p:txBody>
          <a:bodyPr/>
          <a:lstStyle>
            <a:lvl1pPr marL="0" indent="0">
              <a:buNone/>
              <a:defRPr sz="1200" b="1">
                <a:solidFill>
                  <a:srgbClr val="898989"/>
                </a:solidFill>
              </a:defRPr>
            </a:lvl1pPr>
            <a:lvl2pPr marL="342879" indent="0">
              <a:buNone/>
              <a:defRPr sz="1051"/>
            </a:lvl2pPr>
            <a:lvl3pPr marL="685758" indent="0">
              <a:buNone/>
              <a:defRPr sz="900"/>
            </a:lvl3pPr>
            <a:lvl4pPr marL="1028637" indent="0">
              <a:buNone/>
              <a:defRPr sz="750"/>
            </a:lvl4pPr>
            <a:lvl5pPr marL="1371516" indent="0">
              <a:buNone/>
              <a:defRPr sz="750"/>
            </a:lvl5pPr>
            <a:lvl6pPr marL="1714395" indent="0">
              <a:buNone/>
              <a:defRPr sz="750"/>
            </a:lvl6pPr>
            <a:lvl7pPr marL="2057272" indent="0">
              <a:buNone/>
              <a:defRPr sz="750"/>
            </a:lvl7pPr>
            <a:lvl8pPr marL="2400151" indent="0">
              <a:buNone/>
              <a:defRPr sz="750"/>
            </a:lvl8pPr>
            <a:lvl9pPr marL="274303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47D9F80-A0DD-4E50-8ECF-D425B2F05AB0}" type="datetime4">
              <a:rPr lang="en-US" smtClean="0"/>
              <a:t>July 12,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8769529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33"/>
            <a:ext cx="6172201" cy="4873625"/>
          </a:xfrm>
        </p:spPr>
        <p:txBody>
          <a:bodyPr/>
          <a:lstStyle>
            <a:lvl1pPr marL="0" indent="0">
              <a:buNone/>
              <a:defRPr sz="2400"/>
            </a:lvl1pPr>
            <a:lvl2pPr marL="342879" indent="0">
              <a:buNone/>
              <a:defRPr sz="2100"/>
            </a:lvl2pPr>
            <a:lvl3pPr marL="685758" indent="0">
              <a:buNone/>
              <a:defRPr sz="1801"/>
            </a:lvl3pPr>
            <a:lvl4pPr marL="1028637" indent="0">
              <a:buNone/>
              <a:defRPr sz="1500"/>
            </a:lvl4pPr>
            <a:lvl5pPr marL="1371516" indent="0">
              <a:buNone/>
              <a:defRPr sz="1500"/>
            </a:lvl5pPr>
            <a:lvl6pPr marL="1714395" indent="0">
              <a:buNone/>
              <a:defRPr sz="1500"/>
            </a:lvl6pPr>
            <a:lvl7pPr marL="2057272" indent="0">
              <a:buNone/>
              <a:defRPr sz="1500"/>
            </a:lvl7pPr>
            <a:lvl8pPr marL="2400151" indent="0">
              <a:buNone/>
              <a:defRPr sz="1500"/>
            </a:lvl8pPr>
            <a:lvl9pPr marL="2743030" indent="0">
              <a:buNone/>
              <a:defRPr sz="1500"/>
            </a:lvl9pPr>
          </a:lstStyle>
          <a:p>
            <a:r>
              <a:rPr lang="en-US"/>
              <a:t>Click icon to add picture</a:t>
            </a:r>
          </a:p>
        </p:txBody>
      </p:sp>
      <p:sp>
        <p:nvSpPr>
          <p:cNvPr id="5" name="Date Placeholder 4"/>
          <p:cNvSpPr>
            <a:spLocks noGrp="1"/>
          </p:cNvSpPr>
          <p:nvPr>
            <p:ph type="dt" sz="half" idx="10"/>
          </p:nvPr>
        </p:nvSpPr>
        <p:spPr/>
        <p:txBody>
          <a:bodyPr/>
          <a:lstStyle/>
          <a:p>
            <a:fld id="{3AFD5794-B0F4-44B0-8DAE-816F83DC5E0D}" type="datetime4">
              <a:rPr lang="en-US" smtClean="0"/>
              <a:t>July 12,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
        <p:nvSpPr>
          <p:cNvPr id="8" name="Title 1"/>
          <p:cNvSpPr>
            <a:spLocks noGrp="1"/>
          </p:cNvSpPr>
          <p:nvPr>
            <p:ph type="title"/>
          </p:nvPr>
        </p:nvSpPr>
        <p:spPr>
          <a:xfrm>
            <a:off x="839790" y="987434"/>
            <a:ext cx="3932236" cy="1224275"/>
          </a:xfrm>
        </p:spPr>
        <p:txBody>
          <a:bodyPr anchor="t">
            <a:normAutofit/>
          </a:bodyPr>
          <a:lstStyle>
            <a:lvl1pPr algn="l">
              <a:defRPr sz="2700"/>
            </a:lvl1pPr>
          </a:lstStyle>
          <a:p>
            <a:r>
              <a:rPr lang="en-US"/>
              <a:t>Click to edit Master title style</a:t>
            </a:r>
          </a:p>
        </p:txBody>
      </p:sp>
      <p:sp>
        <p:nvSpPr>
          <p:cNvPr id="9" name="Text Placeholder 3"/>
          <p:cNvSpPr>
            <a:spLocks noGrp="1"/>
          </p:cNvSpPr>
          <p:nvPr>
            <p:ph type="body" sz="half" idx="2"/>
          </p:nvPr>
        </p:nvSpPr>
        <p:spPr>
          <a:xfrm>
            <a:off x="839790" y="2211700"/>
            <a:ext cx="3932236" cy="3657288"/>
          </a:xfrm>
        </p:spPr>
        <p:txBody>
          <a:bodyPr/>
          <a:lstStyle>
            <a:lvl1pPr marL="0" indent="0">
              <a:buNone/>
              <a:defRPr sz="1200" b="1">
                <a:solidFill>
                  <a:srgbClr val="898989"/>
                </a:solidFill>
              </a:defRPr>
            </a:lvl1pPr>
            <a:lvl2pPr marL="342879" indent="0">
              <a:buNone/>
              <a:defRPr sz="1051"/>
            </a:lvl2pPr>
            <a:lvl3pPr marL="685758" indent="0">
              <a:buNone/>
              <a:defRPr sz="900"/>
            </a:lvl3pPr>
            <a:lvl4pPr marL="1028637" indent="0">
              <a:buNone/>
              <a:defRPr sz="750"/>
            </a:lvl4pPr>
            <a:lvl5pPr marL="1371516" indent="0">
              <a:buNone/>
              <a:defRPr sz="750"/>
            </a:lvl5pPr>
            <a:lvl6pPr marL="1714395" indent="0">
              <a:buNone/>
              <a:defRPr sz="750"/>
            </a:lvl6pPr>
            <a:lvl7pPr marL="2057272" indent="0">
              <a:buNone/>
              <a:defRPr sz="750"/>
            </a:lvl7pPr>
            <a:lvl8pPr marL="2400151" indent="0">
              <a:buNone/>
              <a:defRPr sz="750"/>
            </a:lvl8pPr>
            <a:lvl9pPr marL="2743030" indent="0">
              <a:buNone/>
              <a:defRPr sz="750"/>
            </a:lvl9pPr>
          </a:lstStyle>
          <a:p>
            <a:pPr lvl="0"/>
            <a:r>
              <a:rPr lang="en-US"/>
              <a:t>Edit Master text styles</a:t>
            </a:r>
          </a:p>
        </p:txBody>
      </p:sp>
    </p:spTree>
    <p:extLst>
      <p:ext uri="{BB962C8B-B14F-4D97-AF65-F5344CB8AC3E}">
        <p14:creationId xmlns:p14="http://schemas.microsoft.com/office/powerpoint/2010/main" val="20382444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109728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6FA127F-CDDB-47F5-9D9D-5C0670BFB442}" type="datetime4">
              <a:rPr lang="en-US" smtClean="0"/>
              <a:t>July 12, 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72F040-3028-4E13-B006-F0052EC67CFA}" type="slidenum">
              <a:rPr lang="en-US" smtClean="0"/>
              <a:pPr>
                <a:defRPr/>
              </a:pPr>
              <a:t>‹#›</a:t>
            </a:fld>
            <a:endParaRPr lang="en-US"/>
          </a:p>
        </p:txBody>
      </p:sp>
    </p:spTree>
    <p:extLst>
      <p:ext uri="{BB962C8B-B14F-4D97-AF65-F5344CB8AC3E}">
        <p14:creationId xmlns:p14="http://schemas.microsoft.com/office/powerpoint/2010/main" val="28285506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49E19A61-3726-4850-ABC5-86BFA5460EBA}"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17253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87F9E177-8CA8-4D6F-A29E-33E52D6D127B}"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497610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4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40C9C56F-C43C-4B42-A31D-13E231DCBAF2}"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41862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7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116DFC49-1F88-4CBA-AC53-8DE0D5386DD4}"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70500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0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849DB3DF-D1FD-431B-8C22-8980FF4D0A19}"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7604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1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93077C47-9D36-40A7-A965-6FF0F13EE754}"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5713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White with Competenci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1493"/>
            <a:ext cx="10363200" cy="1468967"/>
          </a:xfrm>
        </p:spPr>
        <p:txBody>
          <a:bodyPr anchor="b">
            <a:noAutofit/>
          </a:bodyPr>
          <a:lstStyle>
            <a:lvl1pPr algn="ctr">
              <a:defRPr sz="4533"/>
            </a:lvl1pPr>
          </a:lstStyle>
          <a:p>
            <a:r>
              <a:rPr lang="en-US"/>
              <a:t>Title</a:t>
            </a:r>
          </a:p>
        </p:txBody>
      </p:sp>
      <p:sp>
        <p:nvSpPr>
          <p:cNvPr id="3" name="Subtitle 2"/>
          <p:cNvSpPr>
            <a:spLocks noGrp="1"/>
          </p:cNvSpPr>
          <p:nvPr>
            <p:ph type="subTitle" idx="1" hasCustomPrompt="1"/>
          </p:nvPr>
        </p:nvSpPr>
        <p:spPr>
          <a:xfrm>
            <a:off x="914400" y="3713428"/>
            <a:ext cx="10363200" cy="525497"/>
          </a:xfrm>
        </p:spPr>
        <p:txBody>
          <a:bodyPr>
            <a:noAutofit/>
          </a:bodyPr>
          <a:lstStyle>
            <a:lvl1pPr marL="0" indent="0" algn="ctr">
              <a:buNone/>
              <a:defRPr sz="1867" spc="27" baseline="0">
                <a:solidFill>
                  <a:srgbClr val="3095B4"/>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sp>
        <p:nvSpPr>
          <p:cNvPr id="7" name="Text Placeholder 6"/>
          <p:cNvSpPr>
            <a:spLocks noGrp="1"/>
          </p:cNvSpPr>
          <p:nvPr>
            <p:ph type="body" sz="quarter" idx="10" hasCustomPrompt="1"/>
          </p:nvPr>
        </p:nvSpPr>
        <p:spPr>
          <a:xfrm>
            <a:off x="914400" y="4423835"/>
            <a:ext cx="10363200" cy="632916"/>
          </a:xfrm>
        </p:spPr>
        <p:txBody>
          <a:bodyPr>
            <a:noAutofit/>
          </a:bodyPr>
          <a:lstStyle>
            <a:lvl1pPr marL="0" indent="0" algn="ctr">
              <a:lnSpc>
                <a:spcPts val="1787"/>
              </a:lnSpc>
              <a:spcAft>
                <a:spcPts val="0"/>
              </a:spcAft>
              <a:buNone/>
              <a:defRPr sz="1600" spc="27">
                <a:solidFill>
                  <a:srgbClr val="005172"/>
                </a:solidFill>
              </a:defRPr>
            </a:lvl1pPr>
            <a:lvl2pPr>
              <a:defRPr sz="1600"/>
            </a:lvl2pPr>
            <a:lvl3pPr>
              <a:defRPr sz="1600"/>
            </a:lvl3pPr>
            <a:lvl4pPr>
              <a:defRPr sz="1600"/>
            </a:lvl4pPr>
            <a:lvl5pPr>
              <a:defRPr sz="1600"/>
            </a:lvl5pPr>
          </a:lstStyle>
          <a:p>
            <a:pPr lvl="0"/>
            <a:r>
              <a:rPr lang="en-US"/>
              <a:t>NAME, TITLE</a:t>
            </a:r>
            <a:br>
              <a:rPr lang="en-US"/>
            </a:br>
            <a:r>
              <a:rPr lang="en-US"/>
              <a:t>DATE</a:t>
            </a:r>
            <a:br>
              <a:rPr lang="en-US"/>
            </a:br>
            <a:endParaRPr lang="en-US"/>
          </a:p>
        </p:txBody>
      </p:sp>
      <p:sp>
        <p:nvSpPr>
          <p:cNvPr id="15" name="Text Placeholder 7"/>
          <p:cNvSpPr>
            <a:spLocks noGrp="1"/>
          </p:cNvSpPr>
          <p:nvPr>
            <p:ph type="body" sz="quarter" idx="12" hasCustomPrompt="1"/>
          </p:nvPr>
        </p:nvSpPr>
        <p:spPr>
          <a:xfrm>
            <a:off x="7751206" y="6439612"/>
            <a:ext cx="3943927" cy="260673"/>
          </a:xfrm>
        </p:spPr>
        <p:txBody>
          <a:bodyPr lIns="0" rIns="0" anchor="ctr"/>
          <a:lstStyle>
            <a:lvl1pPr marL="0" indent="0" algn="r">
              <a:buNone/>
              <a:defRPr sz="1200" baseline="0">
                <a:solidFill>
                  <a:schemeClr val="bg1">
                    <a:lumMod val="50000"/>
                  </a:schemeClr>
                </a:solidFill>
                <a:latin typeface="Gill Sans MT"/>
                <a:cs typeface="Gill Sans MT"/>
              </a:defRPr>
            </a:lvl1pPr>
            <a:lvl2pPr marL="438901" indent="0">
              <a:buNone/>
              <a:defRPr/>
            </a:lvl2pPr>
            <a:lvl3pPr marL="829035" indent="0">
              <a:buNone/>
              <a:defRPr/>
            </a:lvl3pPr>
            <a:lvl4pPr marL="1219170" indent="0">
              <a:buNone/>
              <a:defRPr/>
            </a:lvl4pPr>
            <a:lvl5pPr marL="1645879" indent="0">
              <a:buNone/>
              <a:defRPr/>
            </a:lvl5pPr>
          </a:lstStyle>
          <a:p>
            <a:pPr lvl="0"/>
            <a:r>
              <a:rPr lang="en-US"/>
              <a:t>PUBLIC or INTERNAL USE ONLY or CONFIDENTIAL</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713" t="68603" r="4134" b="5324"/>
          <a:stretch/>
        </p:blipFill>
        <p:spPr>
          <a:xfrm>
            <a:off x="352131" y="6097121"/>
            <a:ext cx="6187308" cy="605771"/>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803" t="68786" r="4449" b="5366"/>
          <a:stretch/>
        </p:blipFill>
        <p:spPr>
          <a:xfrm>
            <a:off x="343664" y="6869183"/>
            <a:ext cx="6181344" cy="602583"/>
          </a:xfrm>
          <a:prstGeom prst="rect">
            <a:avLst/>
          </a:prstGeom>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2779" t="68671" r="4472" b="5497"/>
          <a:stretch/>
        </p:blipFill>
        <p:spPr>
          <a:xfrm>
            <a:off x="347897" y="7471765"/>
            <a:ext cx="6181344" cy="602581"/>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val="0"/>
              </a:ext>
            </a:extLst>
          </a:blip>
          <a:srcRect l="2778" t="68597" r="4473" b="5555"/>
          <a:stretch/>
        </p:blipFill>
        <p:spPr>
          <a:xfrm>
            <a:off x="347897" y="8074347"/>
            <a:ext cx="6181344" cy="602583"/>
          </a:xfrm>
          <a:prstGeom prst="rect">
            <a:avLst/>
          </a:prstGeom>
        </p:spPr>
      </p:pic>
      <p:pic>
        <p:nvPicPr>
          <p:cNvPr id="11" name="Picture 10"/>
          <p:cNvPicPr preferRelativeResize="0">
            <a:picLocks/>
          </p:cNvPicPr>
          <p:nvPr userDrawn="1"/>
        </p:nvPicPr>
        <p:blipFill rotWithShape="1">
          <a:blip r:embed="rId6" cstate="print">
            <a:extLst>
              <a:ext uri="{28A0092B-C50C-407E-A947-70E740481C1C}">
                <a14:useLocalDpi xmlns:a14="http://schemas.microsoft.com/office/drawing/2010/main" val="0"/>
              </a:ext>
            </a:extLst>
          </a:blip>
          <a:srcRect l="2712" t="68761" r="4412" b="5391"/>
          <a:stretch/>
        </p:blipFill>
        <p:spPr>
          <a:xfrm>
            <a:off x="343664" y="8676929"/>
            <a:ext cx="6181344" cy="603164"/>
          </a:xfrm>
          <a:prstGeom prst="rect">
            <a:avLst/>
          </a:prstGeom>
        </p:spPr>
      </p:pic>
    </p:spTree>
    <p:extLst>
      <p:ext uri="{BB962C8B-B14F-4D97-AF65-F5344CB8AC3E}">
        <p14:creationId xmlns:p14="http://schemas.microsoft.com/office/powerpoint/2010/main" val="9658307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2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DB5F2A9B-C2B4-4733-B49B-0610968A36E6}"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52822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6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DFBE663E-FAE2-4663-B954-E394F3FEE0A0}"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431213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19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6FE665C3-F352-418F-A0DE-0D4657DD4BC4}"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80085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0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A08644F3-89B5-42D1-8F2F-3061EC582048}"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300142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1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D8EC1070-DBD9-40CF-9BE0-323387952BA6}"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645687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2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CFF70FF1-4E87-4C13-95BE-036784EE05BC}"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187666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3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7F15D45D-5388-44D2-9572-DB798478574B}"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323887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4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DD87C507-A553-43C3-9F8A-C9AA940302B7}"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4510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 name="Picture 6">
            <a:extLst>
              <a:ext uri="{FF2B5EF4-FFF2-40B4-BE49-F238E27FC236}">
                <a16:creationId xmlns:a16="http://schemas.microsoft.com/office/drawing/2014/main" id="{4A7BA6A9-732F-DD4D-A79A-0CD8BD766550}"/>
              </a:ext>
            </a:extLst>
          </p:cNvPr>
          <p:cNvPicPr>
            <a:picLocks noChangeAspect="1"/>
          </p:cNvPicPr>
          <p:nvPr userDrawn="1"/>
        </p:nvPicPr>
        <p:blipFill>
          <a:blip r:embed="rId2"/>
          <a:stretch>
            <a:fillRect/>
          </a:stretch>
        </p:blipFill>
        <p:spPr>
          <a:xfrm>
            <a:off x="4425387" y="1606513"/>
            <a:ext cx="3341226" cy="3644974"/>
          </a:xfrm>
          <a:prstGeom prst="rect">
            <a:avLst/>
          </a:prstGeom>
        </p:spPr>
      </p:pic>
    </p:spTree>
    <p:extLst>
      <p:ext uri="{BB962C8B-B14F-4D97-AF65-F5344CB8AC3E}">
        <p14:creationId xmlns:p14="http://schemas.microsoft.com/office/powerpoint/2010/main" val="1500083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8000" spc="-300">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3748088"/>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4115562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9" name="Rectangle 8"/>
          <p:cNvSpPr/>
          <p:nvPr userDrawn="1"/>
        </p:nvSpPr>
        <p:spPr>
          <a:xfrm>
            <a:off x="127535" y="128144"/>
            <a:ext cx="11924531" cy="6595865"/>
          </a:xfrm>
          <a:prstGeom prst="rect">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14400" y="2131493"/>
            <a:ext cx="10363200" cy="1468967"/>
          </a:xfrm>
        </p:spPr>
        <p:txBody>
          <a:bodyPr anchor="b">
            <a:noAutofit/>
          </a:bodyPr>
          <a:lstStyle>
            <a:lvl1pPr algn="ctr">
              <a:defRPr sz="4533">
                <a:solidFill>
                  <a:schemeClr val="bg1"/>
                </a:solidFill>
              </a:defRPr>
            </a:lvl1pPr>
          </a:lstStyle>
          <a:p>
            <a:r>
              <a:rPr lang="en-US"/>
              <a:t>Title</a:t>
            </a:r>
          </a:p>
        </p:txBody>
      </p:sp>
      <p:sp>
        <p:nvSpPr>
          <p:cNvPr id="3" name="Subtitle 2"/>
          <p:cNvSpPr>
            <a:spLocks noGrp="1"/>
          </p:cNvSpPr>
          <p:nvPr>
            <p:ph type="subTitle" idx="1" hasCustomPrompt="1"/>
          </p:nvPr>
        </p:nvSpPr>
        <p:spPr>
          <a:xfrm>
            <a:off x="914400" y="3713428"/>
            <a:ext cx="10363200" cy="525497"/>
          </a:xfrm>
        </p:spPr>
        <p:txBody>
          <a:bodyPr>
            <a:noAutofit/>
          </a:bodyPr>
          <a:lstStyle>
            <a:lvl1pPr marL="0" indent="0" algn="ctr">
              <a:buNone/>
              <a:defRPr sz="1867" spc="2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sp>
        <p:nvSpPr>
          <p:cNvPr id="7" name="Text Placeholder 6"/>
          <p:cNvSpPr>
            <a:spLocks noGrp="1"/>
          </p:cNvSpPr>
          <p:nvPr>
            <p:ph type="body" sz="quarter" idx="10" hasCustomPrompt="1"/>
          </p:nvPr>
        </p:nvSpPr>
        <p:spPr>
          <a:xfrm>
            <a:off x="914400" y="4423835"/>
            <a:ext cx="10363200" cy="632916"/>
          </a:xfrm>
        </p:spPr>
        <p:txBody>
          <a:bodyPr>
            <a:noAutofit/>
          </a:bodyPr>
          <a:lstStyle>
            <a:lvl1pPr marL="0" indent="0" algn="ctr">
              <a:lnSpc>
                <a:spcPts val="1787"/>
              </a:lnSpc>
              <a:spcAft>
                <a:spcPts val="0"/>
              </a:spcAft>
              <a:buNone/>
              <a:defRPr sz="1600" spc="27">
                <a:solidFill>
                  <a:srgbClr val="FFFFFF"/>
                </a:solidFill>
              </a:defRPr>
            </a:lvl1pPr>
            <a:lvl2pPr>
              <a:defRPr sz="1600"/>
            </a:lvl2pPr>
            <a:lvl3pPr>
              <a:defRPr sz="1600"/>
            </a:lvl3pPr>
            <a:lvl4pPr>
              <a:defRPr sz="1600"/>
            </a:lvl4pPr>
            <a:lvl5pPr>
              <a:defRPr sz="1600"/>
            </a:lvl5pPr>
          </a:lstStyle>
          <a:p>
            <a:pPr lvl="0"/>
            <a:r>
              <a:rPr lang="en-US"/>
              <a:t>NAME, TITLE</a:t>
            </a:r>
            <a:br>
              <a:rPr lang="en-US"/>
            </a:br>
            <a:r>
              <a:rPr lang="en-US"/>
              <a:t>DATE</a:t>
            </a:r>
            <a:br>
              <a:rPr lang="en-US"/>
            </a:br>
            <a:endParaRPr lang="en-US"/>
          </a:p>
        </p:txBody>
      </p:sp>
      <p:sp>
        <p:nvSpPr>
          <p:cNvPr id="8" name="Text Placeholder 7"/>
          <p:cNvSpPr>
            <a:spLocks noGrp="1"/>
          </p:cNvSpPr>
          <p:nvPr>
            <p:ph type="body" sz="quarter" idx="12" hasCustomPrompt="1"/>
          </p:nvPr>
        </p:nvSpPr>
        <p:spPr>
          <a:xfrm>
            <a:off x="7751205" y="6389508"/>
            <a:ext cx="3943927" cy="260673"/>
          </a:xfrm>
        </p:spPr>
        <p:txBody>
          <a:bodyPr lIns="0" rIns="0" anchor="ctr"/>
          <a:lstStyle>
            <a:lvl1pPr marL="0" indent="0" algn="r">
              <a:buNone/>
              <a:defRPr sz="1200" baseline="0">
                <a:solidFill>
                  <a:schemeClr val="bg1"/>
                </a:solidFill>
                <a:latin typeface="Gill Sans MT"/>
                <a:cs typeface="Gill Sans MT"/>
              </a:defRPr>
            </a:lvl1pPr>
            <a:lvl2pPr marL="438901" indent="0">
              <a:buNone/>
              <a:defRPr/>
            </a:lvl2pPr>
            <a:lvl3pPr marL="829035" indent="0">
              <a:buNone/>
              <a:defRPr/>
            </a:lvl3pPr>
            <a:lvl4pPr marL="1219170" indent="0">
              <a:buNone/>
              <a:defRPr/>
            </a:lvl4pPr>
            <a:lvl5pPr marL="1645879" indent="0">
              <a:buNone/>
              <a:defRPr/>
            </a:lvl5pPr>
          </a:lstStyle>
          <a:p>
            <a:pPr lvl="0"/>
            <a:r>
              <a:rPr lang="en-US"/>
              <a:t>PUBLIC or INTERNAL USE ONLY or CONFIDENTIAL</a:t>
            </a:r>
          </a:p>
        </p:txBody>
      </p:sp>
      <p:pic>
        <p:nvPicPr>
          <p:cNvPr id="13" name="Picture 12" descr="DB_WORDMARK_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88773" y="6092757"/>
            <a:ext cx="1834620" cy="269137"/>
          </a:xfrm>
          <a:prstGeom prst="rect">
            <a:avLst/>
          </a:prstGeom>
        </p:spPr>
      </p:pic>
    </p:spTree>
    <p:extLst>
      <p:ext uri="{BB962C8B-B14F-4D97-AF65-F5344CB8AC3E}">
        <p14:creationId xmlns:p14="http://schemas.microsoft.com/office/powerpoint/2010/main" val="2002747760"/>
      </p:ext>
    </p:extLst>
  </p:cSld>
  <p:clrMapOvr>
    <a:masterClrMapping/>
  </p:clrMapOvr>
  <p:extLst>
    <p:ext uri="{DCECCB84-F9BA-43D5-87BE-67443E8EF086}">
      <p15:sldGuideLst xmlns:p15="http://schemas.microsoft.com/office/powerpoint/2012/main">
        <p15:guide id="1" orient="horz" pos="2988">
          <p15:clr>
            <a:srgbClr val="FBAE40"/>
          </p15:clr>
        </p15:guide>
        <p15:guide id="2" pos="2880">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8000" spc="-300">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4327255"/>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189364272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8000" spc="-300">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rgbClr val="003F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2048" y="683381"/>
            <a:ext cx="2407901" cy="661370"/>
          </a:xfrm>
          <a:prstGeom prst="rect">
            <a:avLst/>
          </a:prstGeom>
        </p:spPr>
      </p:pic>
      <p:sp>
        <p:nvSpPr>
          <p:cNvPr id="9" name="Text Placeholder 7"/>
          <p:cNvSpPr>
            <a:spLocks noGrp="1"/>
          </p:cNvSpPr>
          <p:nvPr>
            <p:ph type="body" sz="quarter" idx="10" hasCustomPrompt="1"/>
          </p:nvPr>
        </p:nvSpPr>
        <p:spPr>
          <a:xfrm>
            <a:off x="1524000" y="3748088"/>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14560229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8000" spc="-300">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rgbClr val="003F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2048" y="683381"/>
            <a:ext cx="2407901" cy="661370"/>
          </a:xfrm>
          <a:prstGeom prst="rect">
            <a:avLst/>
          </a:prstGeom>
        </p:spPr>
      </p:pic>
      <p:sp>
        <p:nvSpPr>
          <p:cNvPr id="9" name="Text Placeholder 7"/>
          <p:cNvSpPr>
            <a:spLocks noGrp="1"/>
          </p:cNvSpPr>
          <p:nvPr>
            <p:ph type="body" sz="quarter" idx="10" hasCustomPrompt="1"/>
          </p:nvPr>
        </p:nvSpPr>
        <p:spPr>
          <a:xfrm>
            <a:off x="1524000" y="4327255"/>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39409521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Chapter Slid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6000"/>
              </a:lnSpc>
              <a:defRPr sz="60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4117637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6000"/>
              </a:lnSpc>
              <a:defRPr sz="60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98968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26" y="1268765"/>
            <a:ext cx="9259747" cy="2237228"/>
          </a:xfrm>
        </p:spPr>
        <p:txBody>
          <a:bodyPr anchor="b"/>
          <a:lstStyle>
            <a:lvl1pPr>
              <a:lnSpc>
                <a:spcPts val="6000"/>
              </a:lnSpc>
              <a:defRPr sz="60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471005" y="3613572"/>
            <a:ext cx="9259747" cy="1500187"/>
          </a:xfrm>
        </p:spPr>
        <p:txBody>
          <a:bodyPr/>
          <a:lstStyle>
            <a:lvl1pPr marL="0" indent="0" algn="ct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fld id="{32719964-A6A4-B040-94EE-59D007E5DCB1}" type="datetime4">
              <a:rPr lang="en-US" smtClean="0">
                <a:solidFill>
                  <a:srgbClr val="1B1E29">
                    <a:tint val="75000"/>
                  </a:srgbClr>
                </a:solidFill>
              </a:rPr>
              <a:pPr/>
              <a:t>July 12, 2022</a:t>
            </a:fld>
            <a:endParaRPr lang="en-US">
              <a:solidFill>
                <a:srgbClr val="1B1E29">
                  <a:tint val="75000"/>
                </a:srgbClr>
              </a:solidFill>
            </a:endParaRPr>
          </a:p>
        </p:txBody>
      </p:sp>
      <p:sp>
        <p:nvSpPr>
          <p:cNvPr id="5" name="Footer Placeholder 4"/>
          <p:cNvSpPr>
            <a:spLocks noGrp="1"/>
          </p:cNvSpPr>
          <p:nvPr>
            <p:ph type="ftr" sz="quarter" idx="11"/>
          </p:nvPr>
        </p:nvSpPr>
        <p:spPr/>
        <p:txBody>
          <a:bodyPr/>
          <a:lstStyle/>
          <a:p>
            <a:endParaRPr lang="en-US">
              <a:solidFill>
                <a:srgbClr val="1B1E29">
                  <a:tint val="75000"/>
                </a:srgbClr>
              </a:solidFill>
            </a:endParaRPr>
          </a:p>
        </p:txBody>
      </p:sp>
      <p:sp>
        <p:nvSpPr>
          <p:cNvPr id="6" name="Slide Number Placeholder 5"/>
          <p:cNvSpPr>
            <a:spLocks noGrp="1"/>
          </p:cNvSpPr>
          <p:nvPr>
            <p:ph type="sldNum" sz="quarter" idx="12"/>
          </p:nvPr>
        </p:nvSpPr>
        <p:spPr/>
        <p:txBody>
          <a:bodyPr/>
          <a:lstStyle/>
          <a:p>
            <a:fld id="{B1AB44B9-F1EC-4F4B-88D4-413245C9CD3E}" type="slidenum">
              <a:rPr lang="en-US" smtClean="0">
                <a:solidFill>
                  <a:srgbClr val="1B1E29">
                    <a:tint val="75000"/>
                  </a:srgbClr>
                </a:solidFill>
              </a:rPr>
              <a:pPr/>
              <a:t>‹#›</a:t>
            </a:fld>
            <a:endParaRPr lang="en-US">
              <a:solidFill>
                <a:srgbClr val="1B1E29">
                  <a:tint val="75000"/>
                </a:srgbClr>
              </a:solidFill>
            </a:endParaRPr>
          </a:p>
        </p:txBody>
      </p:sp>
    </p:spTree>
    <p:extLst>
      <p:ext uri="{BB962C8B-B14F-4D97-AF65-F5344CB8AC3E}">
        <p14:creationId xmlns:p14="http://schemas.microsoft.com/office/powerpoint/2010/main" val="11134734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5C63769D-CC2F-864E-9501-A077951EC7AD}" type="datetime4">
              <a:rPr lang="en-US" smtClean="0">
                <a:solidFill>
                  <a:srgbClr val="1B1E29">
                    <a:tint val="75000"/>
                  </a:srgbClr>
                </a:solidFill>
              </a:rPr>
              <a:pPr/>
              <a:t>July 12, 2022</a:t>
            </a:fld>
            <a:endParaRPr lang="en-US">
              <a:solidFill>
                <a:srgbClr val="1B1E29">
                  <a:tint val="75000"/>
                </a:srgbClr>
              </a:solidFill>
            </a:endParaRPr>
          </a:p>
        </p:txBody>
      </p:sp>
      <p:sp>
        <p:nvSpPr>
          <p:cNvPr id="9" name="Footer Placeholder 5"/>
          <p:cNvSpPr>
            <a:spLocks noGrp="1"/>
          </p:cNvSpPr>
          <p:nvPr>
            <p:ph type="ftr" sz="quarter" idx="11"/>
          </p:nvPr>
        </p:nvSpPr>
        <p:spPr>
          <a:xfrm>
            <a:off x="4038600" y="6194300"/>
            <a:ext cx="4114800" cy="365125"/>
          </a:xfrm>
        </p:spPr>
        <p:txBody>
          <a:bodyPr/>
          <a:lstStyle/>
          <a:p>
            <a:endParaRPr lang="en-US">
              <a:solidFill>
                <a:srgbClr val="1B1E29">
                  <a:tint val="75000"/>
                </a:srgbClr>
              </a:solidFill>
            </a:endParaRPr>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solidFill>
                  <a:srgbClr val="1B1E29">
                    <a:tint val="75000"/>
                  </a:srgbClr>
                </a:solidFill>
              </a:rPr>
              <a:pPr/>
              <a:t>‹#›</a:t>
            </a:fld>
            <a:endParaRPr lang="en-US">
              <a:solidFill>
                <a:srgbClr val="1B1E29">
                  <a:tint val="75000"/>
                </a:srgbClr>
              </a:solidFill>
            </a:endParaRPr>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22467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773E27-9D36-B645-8BBE-7A2B9B52A935}" type="datetime4">
              <a:rPr lang="en-US" smtClean="0">
                <a:solidFill>
                  <a:srgbClr val="1B1E29">
                    <a:tint val="75000"/>
                  </a:srgbClr>
                </a:solidFill>
              </a:rPr>
              <a:pPr/>
              <a:t>July 12, 2022</a:t>
            </a:fld>
            <a:endParaRPr lang="en-US">
              <a:solidFill>
                <a:srgbClr val="1B1E29">
                  <a:tint val="75000"/>
                </a:srgbClr>
              </a:solidFill>
            </a:endParaRPr>
          </a:p>
        </p:txBody>
      </p:sp>
      <p:sp>
        <p:nvSpPr>
          <p:cNvPr id="6" name="Footer Placeholder 5"/>
          <p:cNvSpPr>
            <a:spLocks noGrp="1"/>
          </p:cNvSpPr>
          <p:nvPr>
            <p:ph type="ftr" sz="quarter" idx="11"/>
          </p:nvPr>
        </p:nvSpPr>
        <p:spPr/>
        <p:txBody>
          <a:bodyPr/>
          <a:lstStyle/>
          <a:p>
            <a:endParaRPr lang="en-US">
              <a:solidFill>
                <a:srgbClr val="1B1E29">
                  <a:tint val="75000"/>
                </a:srgbClr>
              </a:solidFill>
            </a:endParaRPr>
          </a:p>
        </p:txBody>
      </p:sp>
      <p:sp>
        <p:nvSpPr>
          <p:cNvPr id="7" name="Slide Number Placeholder 6"/>
          <p:cNvSpPr>
            <a:spLocks noGrp="1"/>
          </p:cNvSpPr>
          <p:nvPr>
            <p:ph type="sldNum" sz="quarter" idx="12"/>
          </p:nvPr>
        </p:nvSpPr>
        <p:spPr/>
        <p:txBody>
          <a:bodyPr/>
          <a:lstStyle/>
          <a:p>
            <a:fld id="{B1AB44B9-F1EC-4F4B-88D4-413245C9CD3E}" type="slidenum">
              <a:rPr lang="en-US" smtClean="0">
                <a:solidFill>
                  <a:srgbClr val="1B1E29">
                    <a:tint val="75000"/>
                  </a:srgbClr>
                </a:solidFill>
              </a:rPr>
              <a:pPr/>
              <a:t>‹#›</a:t>
            </a:fld>
            <a:endParaRPr lang="en-US">
              <a:solidFill>
                <a:srgbClr val="1B1E29">
                  <a:tint val="75000"/>
                </a:srgbClr>
              </a:solidFill>
            </a:endParaRPr>
          </a:p>
        </p:txBody>
      </p:sp>
    </p:spTree>
    <p:extLst>
      <p:ext uri="{BB962C8B-B14F-4D97-AF65-F5344CB8AC3E}">
        <p14:creationId xmlns:p14="http://schemas.microsoft.com/office/powerpoint/2010/main" val="1488368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528918"/>
            <a:ext cx="10515600" cy="1161770"/>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586908"/>
          </a:xfrm>
        </p:spPr>
        <p:txBody>
          <a:bodyPr anchor="b">
            <a:normAutofit/>
          </a:bodyPr>
          <a:lstStyle>
            <a:lvl1pPr marL="0" indent="0">
              <a:buNone/>
              <a:defRPr sz="2800" b="1">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586908"/>
          </a:xfrm>
        </p:spPr>
        <p:txBody>
          <a:bodyPr anchor="b">
            <a:normAutofit/>
          </a:bodyPr>
          <a:lstStyle>
            <a:lvl1pPr marL="0" indent="0">
              <a:buNone/>
              <a:defRPr sz="2800" b="1">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B1F02B-F0FB-0A4F-BFD9-D3256C53A202}" type="datetime4">
              <a:rPr lang="en-US" smtClean="0">
                <a:solidFill>
                  <a:srgbClr val="1B1E29">
                    <a:tint val="75000"/>
                  </a:srgbClr>
                </a:solidFill>
              </a:rPr>
              <a:pPr/>
              <a:t>July 12, 2022</a:t>
            </a:fld>
            <a:endParaRPr lang="en-US">
              <a:solidFill>
                <a:srgbClr val="1B1E29">
                  <a:tint val="75000"/>
                </a:srgbClr>
              </a:solidFill>
            </a:endParaRPr>
          </a:p>
        </p:txBody>
      </p:sp>
      <p:sp>
        <p:nvSpPr>
          <p:cNvPr id="8" name="Footer Placeholder 7"/>
          <p:cNvSpPr>
            <a:spLocks noGrp="1"/>
          </p:cNvSpPr>
          <p:nvPr>
            <p:ph type="ftr" sz="quarter" idx="11"/>
          </p:nvPr>
        </p:nvSpPr>
        <p:spPr/>
        <p:txBody>
          <a:bodyPr/>
          <a:lstStyle/>
          <a:p>
            <a:endParaRPr lang="en-US">
              <a:solidFill>
                <a:srgbClr val="1B1E29">
                  <a:tint val="75000"/>
                </a:srgbClr>
              </a:solidFill>
            </a:endParaRPr>
          </a:p>
        </p:txBody>
      </p:sp>
      <p:sp>
        <p:nvSpPr>
          <p:cNvPr id="9" name="Slide Number Placeholder 8"/>
          <p:cNvSpPr>
            <a:spLocks noGrp="1"/>
          </p:cNvSpPr>
          <p:nvPr>
            <p:ph type="sldNum" sz="quarter" idx="12"/>
          </p:nvPr>
        </p:nvSpPr>
        <p:spPr/>
        <p:txBody>
          <a:bodyPr/>
          <a:lstStyle/>
          <a:p>
            <a:fld id="{B1AB44B9-F1EC-4F4B-88D4-413245C9CD3E}" type="slidenum">
              <a:rPr lang="en-US" smtClean="0">
                <a:solidFill>
                  <a:srgbClr val="1B1E29">
                    <a:tint val="75000"/>
                  </a:srgbClr>
                </a:solidFill>
              </a:rPr>
              <a:pPr/>
              <a:t>‹#›</a:t>
            </a:fld>
            <a:endParaRPr lang="en-US">
              <a:solidFill>
                <a:srgbClr val="1B1E29">
                  <a:tint val="75000"/>
                </a:srgbClr>
              </a:solidFill>
            </a:endParaRPr>
          </a:p>
        </p:txBody>
      </p:sp>
    </p:spTree>
    <p:extLst>
      <p:ext uri="{BB962C8B-B14F-4D97-AF65-F5344CB8AC3E}">
        <p14:creationId xmlns:p14="http://schemas.microsoft.com/office/powerpoint/2010/main" val="25250418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6C03B-1ECF-324C-BC62-0687230E677D}" type="datetime4">
              <a:rPr lang="en-US" smtClean="0">
                <a:solidFill>
                  <a:srgbClr val="1B1E29">
                    <a:tint val="75000"/>
                  </a:srgbClr>
                </a:solidFill>
              </a:rPr>
              <a:pPr/>
              <a:t>July 12, 2022</a:t>
            </a:fld>
            <a:endParaRPr lang="en-US">
              <a:solidFill>
                <a:srgbClr val="1B1E29">
                  <a:tint val="75000"/>
                </a:srgbClr>
              </a:solidFill>
            </a:endParaRPr>
          </a:p>
        </p:txBody>
      </p:sp>
      <p:sp>
        <p:nvSpPr>
          <p:cNvPr id="4" name="Footer Placeholder 3"/>
          <p:cNvSpPr>
            <a:spLocks noGrp="1"/>
          </p:cNvSpPr>
          <p:nvPr>
            <p:ph type="ftr" sz="quarter" idx="11"/>
          </p:nvPr>
        </p:nvSpPr>
        <p:spPr/>
        <p:txBody>
          <a:bodyPr/>
          <a:lstStyle/>
          <a:p>
            <a:endParaRPr lang="en-US">
              <a:solidFill>
                <a:srgbClr val="1B1E29">
                  <a:tint val="75000"/>
                </a:srgbClr>
              </a:solidFill>
            </a:endParaRPr>
          </a:p>
        </p:txBody>
      </p:sp>
      <p:sp>
        <p:nvSpPr>
          <p:cNvPr id="5" name="Slide Number Placeholder 4"/>
          <p:cNvSpPr>
            <a:spLocks noGrp="1"/>
          </p:cNvSpPr>
          <p:nvPr>
            <p:ph type="sldNum" sz="quarter" idx="12"/>
          </p:nvPr>
        </p:nvSpPr>
        <p:spPr/>
        <p:txBody>
          <a:bodyPr/>
          <a:lstStyle/>
          <a:p>
            <a:fld id="{B1AB44B9-F1EC-4F4B-88D4-413245C9CD3E}" type="slidenum">
              <a:rPr lang="en-US" smtClean="0">
                <a:solidFill>
                  <a:srgbClr val="1B1E29">
                    <a:tint val="75000"/>
                  </a:srgbClr>
                </a:solidFill>
              </a:rPr>
              <a:pPr/>
              <a:t>‹#›</a:t>
            </a:fld>
            <a:endParaRPr lang="en-US">
              <a:solidFill>
                <a:srgbClr val="1B1E29">
                  <a:tint val="75000"/>
                </a:srgbClr>
              </a:solidFill>
            </a:endParaRPr>
          </a:p>
        </p:txBody>
      </p:sp>
    </p:spTree>
    <p:extLst>
      <p:ext uri="{BB962C8B-B14F-4D97-AF65-F5344CB8AC3E}">
        <p14:creationId xmlns:p14="http://schemas.microsoft.com/office/powerpoint/2010/main" val="4142878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5">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3944910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Light Blue with Competencies">
    <p:spTree>
      <p:nvGrpSpPr>
        <p:cNvPr id="1" name=""/>
        <p:cNvGrpSpPr/>
        <p:nvPr/>
      </p:nvGrpSpPr>
      <p:grpSpPr>
        <a:xfrm>
          <a:off x="0" y="0"/>
          <a:ext cx="0" cy="0"/>
          <a:chOff x="0" y="0"/>
          <a:chExt cx="0" cy="0"/>
        </a:xfrm>
      </p:grpSpPr>
      <p:sp>
        <p:nvSpPr>
          <p:cNvPr id="9" name="Rectangle 8"/>
          <p:cNvSpPr/>
          <p:nvPr userDrawn="1"/>
        </p:nvSpPr>
        <p:spPr>
          <a:xfrm>
            <a:off x="127535" y="127534"/>
            <a:ext cx="11924531" cy="6595865"/>
          </a:xfrm>
          <a:prstGeom prst="rect">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14400" y="2131493"/>
            <a:ext cx="10363200" cy="1468967"/>
          </a:xfrm>
        </p:spPr>
        <p:txBody>
          <a:bodyPr anchor="b">
            <a:noAutofit/>
          </a:bodyPr>
          <a:lstStyle>
            <a:lvl1pPr algn="ctr">
              <a:defRPr sz="4533">
                <a:solidFill>
                  <a:schemeClr val="bg1"/>
                </a:solidFill>
              </a:defRPr>
            </a:lvl1pPr>
          </a:lstStyle>
          <a:p>
            <a:r>
              <a:rPr lang="en-US"/>
              <a:t>Title</a:t>
            </a:r>
          </a:p>
        </p:txBody>
      </p:sp>
      <p:sp>
        <p:nvSpPr>
          <p:cNvPr id="3" name="Subtitle 2"/>
          <p:cNvSpPr>
            <a:spLocks noGrp="1"/>
          </p:cNvSpPr>
          <p:nvPr>
            <p:ph type="subTitle" idx="1" hasCustomPrompt="1"/>
          </p:nvPr>
        </p:nvSpPr>
        <p:spPr>
          <a:xfrm>
            <a:off x="914400" y="3713428"/>
            <a:ext cx="10363200" cy="525497"/>
          </a:xfrm>
        </p:spPr>
        <p:txBody>
          <a:bodyPr>
            <a:noAutofit/>
          </a:bodyPr>
          <a:lstStyle>
            <a:lvl1pPr marL="0" indent="0" algn="ctr">
              <a:buNone/>
              <a:defRPr sz="1867" spc="2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SUBTITLE</a:t>
            </a:r>
          </a:p>
        </p:txBody>
      </p:sp>
      <p:sp>
        <p:nvSpPr>
          <p:cNvPr id="7" name="Text Placeholder 6"/>
          <p:cNvSpPr>
            <a:spLocks noGrp="1"/>
          </p:cNvSpPr>
          <p:nvPr>
            <p:ph type="body" sz="quarter" idx="10" hasCustomPrompt="1"/>
          </p:nvPr>
        </p:nvSpPr>
        <p:spPr>
          <a:xfrm>
            <a:off x="914400" y="4423835"/>
            <a:ext cx="10363200" cy="632916"/>
          </a:xfrm>
        </p:spPr>
        <p:txBody>
          <a:bodyPr>
            <a:noAutofit/>
          </a:bodyPr>
          <a:lstStyle>
            <a:lvl1pPr marL="0" indent="0" algn="ctr">
              <a:lnSpc>
                <a:spcPts val="1787"/>
              </a:lnSpc>
              <a:spcAft>
                <a:spcPts val="0"/>
              </a:spcAft>
              <a:buNone/>
              <a:defRPr sz="1600" spc="27">
                <a:solidFill>
                  <a:srgbClr val="FFFFFF"/>
                </a:solidFill>
              </a:defRPr>
            </a:lvl1pPr>
            <a:lvl2pPr>
              <a:defRPr sz="1600"/>
            </a:lvl2pPr>
            <a:lvl3pPr>
              <a:defRPr sz="1600"/>
            </a:lvl3pPr>
            <a:lvl4pPr>
              <a:defRPr sz="1600"/>
            </a:lvl4pPr>
            <a:lvl5pPr>
              <a:defRPr sz="1600"/>
            </a:lvl5pPr>
          </a:lstStyle>
          <a:p>
            <a:pPr lvl="0"/>
            <a:r>
              <a:rPr lang="en-US"/>
              <a:t>NAME, TITLE</a:t>
            </a:r>
            <a:br>
              <a:rPr lang="en-US"/>
            </a:br>
            <a:r>
              <a:rPr lang="en-US"/>
              <a:t>DATE</a:t>
            </a:r>
            <a:br>
              <a:rPr lang="en-US"/>
            </a:br>
            <a:endParaRPr lang="en-US"/>
          </a:p>
        </p:txBody>
      </p:sp>
      <p:sp>
        <p:nvSpPr>
          <p:cNvPr id="20" name="Text Placeholder 7"/>
          <p:cNvSpPr>
            <a:spLocks noGrp="1"/>
          </p:cNvSpPr>
          <p:nvPr>
            <p:ph type="body" sz="quarter" idx="13" hasCustomPrompt="1"/>
          </p:nvPr>
        </p:nvSpPr>
        <p:spPr>
          <a:xfrm>
            <a:off x="7751205" y="6389508"/>
            <a:ext cx="3943927" cy="260673"/>
          </a:xfrm>
        </p:spPr>
        <p:txBody>
          <a:bodyPr lIns="0" rIns="0" anchor="ctr"/>
          <a:lstStyle>
            <a:lvl1pPr marL="0" indent="0" algn="r">
              <a:buNone/>
              <a:defRPr sz="1200" baseline="0">
                <a:solidFill>
                  <a:schemeClr val="bg1"/>
                </a:solidFill>
                <a:latin typeface="Gill Sans MT"/>
                <a:cs typeface="Gill Sans MT"/>
              </a:defRPr>
            </a:lvl1pPr>
            <a:lvl2pPr marL="438901" indent="0">
              <a:buNone/>
              <a:defRPr/>
            </a:lvl2pPr>
            <a:lvl3pPr marL="829035" indent="0">
              <a:buNone/>
              <a:defRPr/>
            </a:lvl3pPr>
            <a:lvl4pPr marL="1219170" indent="0">
              <a:buNone/>
              <a:defRPr/>
            </a:lvl4pPr>
            <a:lvl5pPr marL="1645879" indent="0">
              <a:buNone/>
              <a:defRPr/>
            </a:lvl5pPr>
          </a:lstStyle>
          <a:p>
            <a:pPr lvl="0"/>
            <a:r>
              <a:rPr lang="en-US"/>
              <a:t>PUBLIC or INTERNAL USE ONLY or CONFIDENTIAL</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13" t="34689" r="4134" b="39238"/>
          <a:stretch/>
        </p:blipFill>
        <p:spPr>
          <a:xfrm>
            <a:off x="352131" y="5981615"/>
            <a:ext cx="6187308" cy="605771"/>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2803" t="35380" r="4449" b="38772"/>
          <a:stretch/>
        </p:blipFill>
        <p:spPr>
          <a:xfrm>
            <a:off x="343664" y="6909667"/>
            <a:ext cx="6181344" cy="602583"/>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l="2779" t="36030" r="4472" b="38138"/>
          <a:stretch/>
        </p:blipFill>
        <p:spPr>
          <a:xfrm>
            <a:off x="347897" y="7512250"/>
            <a:ext cx="6181344" cy="602581"/>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l="2778" t="36359" r="4473" b="37793"/>
          <a:stretch/>
        </p:blipFill>
        <p:spPr>
          <a:xfrm>
            <a:off x="347897" y="8114831"/>
            <a:ext cx="6181344" cy="602583"/>
          </a:xfrm>
          <a:prstGeom prst="rect">
            <a:avLst/>
          </a:prstGeom>
        </p:spPr>
      </p:pic>
      <p:pic>
        <p:nvPicPr>
          <p:cNvPr id="13" name="Picture 12"/>
          <p:cNvPicPr preferRelativeResize="0">
            <a:picLocks/>
          </p:cNvPicPr>
          <p:nvPr userDrawn="1"/>
        </p:nvPicPr>
        <p:blipFill rotWithShape="1">
          <a:blip r:embed="rId6" cstate="print">
            <a:extLst>
              <a:ext uri="{28A0092B-C50C-407E-A947-70E740481C1C}">
                <a14:useLocalDpi xmlns:a14="http://schemas.microsoft.com/office/drawing/2010/main" val="0"/>
              </a:ext>
            </a:extLst>
          </a:blip>
          <a:srcRect l="2712" t="36259" r="4412" b="37893"/>
          <a:stretch/>
        </p:blipFill>
        <p:spPr>
          <a:xfrm>
            <a:off x="343664" y="8717413"/>
            <a:ext cx="6181344" cy="603164"/>
          </a:xfrm>
          <a:prstGeom prst="rect">
            <a:avLst/>
          </a:prstGeom>
        </p:spPr>
      </p:pic>
    </p:spTree>
    <p:extLst>
      <p:ext uri="{BB962C8B-B14F-4D97-AF65-F5344CB8AC3E}">
        <p14:creationId xmlns:p14="http://schemas.microsoft.com/office/powerpoint/2010/main" val="2349788599"/>
      </p:ext>
    </p:extLst>
  </p:cSld>
  <p:clrMapOvr>
    <a:masterClrMapping/>
  </p:clrMapOvr>
  <p:extLst>
    <p:ext uri="{DCECCB84-F9BA-43D5-87BE-67443E8EF086}">
      <p15:sldGuideLst xmlns:p15="http://schemas.microsoft.com/office/powerpoint/2012/main">
        <p15:guide id="1" orient="horz" pos="2988">
          <p15:clr>
            <a:srgbClr val="FBAE40"/>
          </p15:clr>
        </p15:guide>
        <p15:guide id="2" pos="288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FA99-F507-8E4B-ABBC-A3B8BC89266F}" type="datetime4">
              <a:rPr lang="en-US" smtClean="0">
                <a:solidFill>
                  <a:srgbClr val="1B1E29">
                    <a:tint val="75000"/>
                  </a:srgbClr>
                </a:solidFill>
              </a:rPr>
              <a:pPr/>
              <a:t>July 12, 2022</a:t>
            </a:fld>
            <a:endParaRPr lang="en-US">
              <a:solidFill>
                <a:srgbClr val="1B1E29">
                  <a:tint val="75000"/>
                </a:srgbClr>
              </a:solidFill>
            </a:endParaRPr>
          </a:p>
        </p:txBody>
      </p:sp>
      <p:sp>
        <p:nvSpPr>
          <p:cNvPr id="3" name="Footer Placeholder 2"/>
          <p:cNvSpPr>
            <a:spLocks noGrp="1"/>
          </p:cNvSpPr>
          <p:nvPr>
            <p:ph type="ftr" sz="quarter" idx="11"/>
          </p:nvPr>
        </p:nvSpPr>
        <p:spPr/>
        <p:txBody>
          <a:bodyPr/>
          <a:lstStyle/>
          <a:p>
            <a:endParaRPr lang="en-US">
              <a:solidFill>
                <a:srgbClr val="1B1E29">
                  <a:tint val="75000"/>
                </a:srgbClr>
              </a:solidFill>
            </a:endParaRPr>
          </a:p>
        </p:txBody>
      </p:sp>
      <p:sp>
        <p:nvSpPr>
          <p:cNvPr id="4" name="Slide Number Placeholder 3"/>
          <p:cNvSpPr>
            <a:spLocks noGrp="1"/>
          </p:cNvSpPr>
          <p:nvPr>
            <p:ph type="sldNum" sz="quarter" idx="12"/>
          </p:nvPr>
        </p:nvSpPr>
        <p:spPr/>
        <p:txBody>
          <a:bodyPr/>
          <a:lstStyle/>
          <a:p>
            <a:fld id="{B1AB44B9-F1EC-4F4B-88D4-413245C9CD3E}" type="slidenum">
              <a:rPr lang="en-US" smtClean="0">
                <a:solidFill>
                  <a:srgbClr val="1B1E29">
                    <a:tint val="75000"/>
                  </a:srgbClr>
                </a:solidFill>
              </a:rPr>
              <a:pPr/>
              <a:t>‹#›</a:t>
            </a:fld>
            <a:endParaRPr lang="en-US">
              <a:solidFill>
                <a:srgbClr val="1B1E29">
                  <a:tint val="75000"/>
                </a:srgbClr>
              </a:solidFill>
            </a:endParaRPr>
          </a:p>
        </p:txBody>
      </p:sp>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353536500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224275"/>
          </a:xfrm>
        </p:spPr>
        <p:txBody>
          <a:bodyPr anchor="t">
            <a:normAutofit/>
          </a:bodyPr>
          <a:lstStyle>
            <a:lvl1pPr algn="l">
              <a:defRPr sz="36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700"/>
            <a:ext cx="3932237" cy="3657288"/>
          </a:xfrm>
        </p:spPr>
        <p:txBody>
          <a:bodyPr/>
          <a:lstStyle>
            <a:lvl1pPr marL="0" indent="0">
              <a:buNone/>
              <a:defRPr sz="1600" b="1">
                <a:solidFill>
                  <a:srgbClr val="8989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803C8E-ED71-CF4A-92C6-E7239BE1B2FF}" type="datetime4">
              <a:rPr lang="en-US" smtClean="0">
                <a:solidFill>
                  <a:srgbClr val="1B1E29">
                    <a:tint val="75000"/>
                  </a:srgbClr>
                </a:solidFill>
              </a:rPr>
              <a:pPr/>
              <a:t>July 12, 2022</a:t>
            </a:fld>
            <a:endParaRPr lang="en-US">
              <a:solidFill>
                <a:srgbClr val="1B1E29">
                  <a:tint val="75000"/>
                </a:srgbClr>
              </a:solidFill>
            </a:endParaRPr>
          </a:p>
        </p:txBody>
      </p:sp>
      <p:sp>
        <p:nvSpPr>
          <p:cNvPr id="6" name="Footer Placeholder 5"/>
          <p:cNvSpPr>
            <a:spLocks noGrp="1"/>
          </p:cNvSpPr>
          <p:nvPr>
            <p:ph type="ftr" sz="quarter" idx="11"/>
          </p:nvPr>
        </p:nvSpPr>
        <p:spPr/>
        <p:txBody>
          <a:bodyPr/>
          <a:lstStyle/>
          <a:p>
            <a:endParaRPr lang="en-US">
              <a:solidFill>
                <a:srgbClr val="1B1E29">
                  <a:tint val="75000"/>
                </a:srgbClr>
              </a:solidFill>
            </a:endParaRPr>
          </a:p>
        </p:txBody>
      </p:sp>
      <p:sp>
        <p:nvSpPr>
          <p:cNvPr id="7" name="Slide Number Placeholder 6"/>
          <p:cNvSpPr>
            <a:spLocks noGrp="1"/>
          </p:cNvSpPr>
          <p:nvPr>
            <p:ph type="sldNum" sz="quarter" idx="12"/>
          </p:nvPr>
        </p:nvSpPr>
        <p:spPr/>
        <p:txBody>
          <a:bodyPr/>
          <a:lstStyle/>
          <a:p>
            <a:fld id="{B1AB44B9-F1EC-4F4B-88D4-413245C9CD3E}" type="slidenum">
              <a:rPr lang="en-US" smtClean="0">
                <a:solidFill>
                  <a:srgbClr val="1B1E29">
                    <a:tint val="75000"/>
                  </a:srgbClr>
                </a:solidFill>
              </a:rPr>
              <a:pPr/>
              <a:t>‹#›</a:t>
            </a:fld>
            <a:endParaRPr lang="en-US">
              <a:solidFill>
                <a:srgbClr val="1B1E29">
                  <a:tint val="75000"/>
                </a:srgbClr>
              </a:solidFill>
            </a:endParaRPr>
          </a:p>
        </p:txBody>
      </p:sp>
    </p:spTree>
    <p:extLst>
      <p:ext uri="{BB962C8B-B14F-4D97-AF65-F5344CB8AC3E}">
        <p14:creationId xmlns:p14="http://schemas.microsoft.com/office/powerpoint/2010/main" val="386836863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5C63769D-CC2F-864E-9501-A077951EC7AD}" type="datetime4">
              <a:rPr lang="en-US" smtClean="0">
                <a:solidFill>
                  <a:srgbClr val="1B1E29">
                    <a:tint val="75000"/>
                  </a:srgbClr>
                </a:solidFill>
              </a:rPr>
              <a:pPr/>
              <a:t>July 12, 2022</a:t>
            </a:fld>
            <a:endParaRPr lang="en-US">
              <a:solidFill>
                <a:srgbClr val="1B1E29">
                  <a:tint val="75000"/>
                </a:srgbClr>
              </a:solidFill>
            </a:endParaRPr>
          </a:p>
        </p:txBody>
      </p:sp>
      <p:sp>
        <p:nvSpPr>
          <p:cNvPr id="6" name="Footer Placeholder 5"/>
          <p:cNvSpPr>
            <a:spLocks noGrp="1"/>
          </p:cNvSpPr>
          <p:nvPr>
            <p:ph type="ftr" sz="quarter" idx="11"/>
          </p:nvPr>
        </p:nvSpPr>
        <p:spPr/>
        <p:txBody>
          <a:bodyPr/>
          <a:lstStyle/>
          <a:p>
            <a:endParaRPr lang="en-US">
              <a:solidFill>
                <a:srgbClr val="1B1E29">
                  <a:tint val="75000"/>
                </a:srgbClr>
              </a:solidFill>
            </a:endParaRPr>
          </a:p>
        </p:txBody>
      </p:sp>
      <p:sp>
        <p:nvSpPr>
          <p:cNvPr id="7" name="Slide Number Placeholder 6"/>
          <p:cNvSpPr>
            <a:spLocks noGrp="1"/>
          </p:cNvSpPr>
          <p:nvPr>
            <p:ph type="sldNum" sz="quarter" idx="12"/>
          </p:nvPr>
        </p:nvSpPr>
        <p:spPr/>
        <p:txBody>
          <a:bodyPr/>
          <a:lstStyle/>
          <a:p>
            <a:fld id="{B1AB44B9-F1EC-4F4B-88D4-413245C9CD3E}" type="slidenum">
              <a:rPr lang="en-US" smtClean="0">
                <a:solidFill>
                  <a:srgbClr val="1B1E29">
                    <a:tint val="75000"/>
                  </a:srgbClr>
                </a:solidFill>
              </a:rPr>
              <a:pPr/>
              <a:t>‹#›</a:t>
            </a:fld>
            <a:endParaRPr lang="en-US">
              <a:solidFill>
                <a:srgbClr val="1B1E29">
                  <a:tint val="75000"/>
                </a:srgbClr>
              </a:solidFill>
            </a:endParaRPr>
          </a:p>
        </p:txBody>
      </p:sp>
      <p:sp>
        <p:nvSpPr>
          <p:cNvPr id="8" name="Title 1"/>
          <p:cNvSpPr>
            <a:spLocks noGrp="1"/>
          </p:cNvSpPr>
          <p:nvPr>
            <p:ph type="title"/>
          </p:nvPr>
        </p:nvSpPr>
        <p:spPr>
          <a:xfrm>
            <a:off x="839788" y="987425"/>
            <a:ext cx="3932237" cy="1224275"/>
          </a:xfrm>
        </p:spPr>
        <p:txBody>
          <a:bodyPr anchor="t">
            <a:normAutofit/>
          </a:bodyPr>
          <a:lstStyle>
            <a:lvl1pPr algn="l">
              <a:defRPr sz="3600"/>
            </a:lvl1pPr>
          </a:lstStyle>
          <a:p>
            <a:r>
              <a:rPr lang="en-US"/>
              <a:t>Click to edit Master title style</a:t>
            </a:r>
          </a:p>
        </p:txBody>
      </p:sp>
      <p:sp>
        <p:nvSpPr>
          <p:cNvPr id="9" name="Text Placeholder 3"/>
          <p:cNvSpPr>
            <a:spLocks noGrp="1"/>
          </p:cNvSpPr>
          <p:nvPr>
            <p:ph type="body" sz="half" idx="2"/>
          </p:nvPr>
        </p:nvSpPr>
        <p:spPr>
          <a:xfrm>
            <a:off x="839788" y="2211700"/>
            <a:ext cx="3932237" cy="3657288"/>
          </a:xfrm>
        </p:spPr>
        <p:txBody>
          <a:bodyPr/>
          <a:lstStyle>
            <a:lvl1pPr marL="0" indent="0">
              <a:buNone/>
              <a:defRPr sz="1600" b="1">
                <a:solidFill>
                  <a:srgbClr val="8989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87676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002D6C"/>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200" b="0" i="0">
                <a:solidFill>
                  <a:srgbClr val="1B1E29"/>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7/12/2022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44677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SBA Logo Slide">
    <p:bg>
      <p:bgPr>
        <a:solidFill>
          <a:srgbClr val="003F80"/>
        </a:solidFill>
        <a:effectLst/>
      </p:bgPr>
    </p:bg>
    <p:spTree>
      <p:nvGrpSpPr>
        <p:cNvPr id="1" name=""/>
        <p:cNvGrpSpPr/>
        <p:nvPr/>
      </p:nvGrpSpPr>
      <p:grpSpPr>
        <a:xfrm>
          <a:off x="0" y="0"/>
          <a:ext cx="0" cy="0"/>
          <a:chOff x="0" y="0"/>
          <a:chExt cx="0" cy="0"/>
        </a:xfrm>
      </p:grpSpPr>
      <p:pic>
        <p:nvPicPr>
          <p:cNvPr id="7" name="Picture 6" descr="SBA Logo">
            <a:extLst>
              <a:ext uri="{FF2B5EF4-FFF2-40B4-BE49-F238E27FC236}">
                <a16:creationId xmlns:a16="http://schemas.microsoft.com/office/drawing/2014/main" id="{4A7BA6A9-732F-DD4D-A79A-0CD8BD766550}"/>
              </a:ext>
            </a:extLst>
          </p:cNvPr>
          <p:cNvPicPr>
            <a:picLocks noChangeAspect="1"/>
          </p:cNvPicPr>
          <p:nvPr userDrawn="1"/>
        </p:nvPicPr>
        <p:blipFill rotWithShape="1">
          <a:blip r:embed="rId2"/>
          <a:srcRect b="26065"/>
          <a:stretch/>
        </p:blipFill>
        <p:spPr>
          <a:xfrm>
            <a:off x="4425387" y="1606513"/>
            <a:ext cx="3341226" cy="2694899"/>
          </a:xfrm>
          <a:prstGeom prst="rect">
            <a:avLst/>
          </a:prstGeom>
        </p:spPr>
      </p:pic>
      <p:sp>
        <p:nvSpPr>
          <p:cNvPr id="5" name="Title 4">
            <a:extLst>
              <a:ext uri="{FF2B5EF4-FFF2-40B4-BE49-F238E27FC236}">
                <a16:creationId xmlns:a16="http://schemas.microsoft.com/office/drawing/2014/main" id="{3F5AF672-AB1A-4FAA-A544-8D76025A1BF9}"/>
              </a:ext>
            </a:extLst>
          </p:cNvPr>
          <p:cNvSpPr>
            <a:spLocks noGrp="1"/>
          </p:cNvSpPr>
          <p:nvPr>
            <p:ph type="title" hasCustomPrompt="1"/>
          </p:nvPr>
        </p:nvSpPr>
        <p:spPr/>
        <p:txBody>
          <a:bodyPr/>
          <a:lstStyle>
            <a:lvl1pPr>
              <a:defRPr/>
            </a:lvl1pPr>
          </a:lstStyle>
          <a:p>
            <a:r>
              <a:rPr lang="en-US"/>
              <a:t>Click to edit </a:t>
            </a:r>
            <a:r>
              <a:rPr lang="en-US" err="1"/>
              <a:t>MaTestster</a:t>
            </a:r>
            <a:r>
              <a:rPr lang="en-US"/>
              <a:t> title style</a:t>
            </a:r>
          </a:p>
        </p:txBody>
      </p:sp>
    </p:spTree>
    <p:extLst>
      <p:ext uri="{BB962C8B-B14F-4D97-AF65-F5344CB8AC3E}">
        <p14:creationId xmlns:p14="http://schemas.microsoft.com/office/powerpoint/2010/main" val="358722202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8000" spc="-300">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3748088"/>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10720694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8000" spc="-300">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a:blip r:embed="rId2"/>
          <a:stretch>
            <a:fillRect/>
          </a:stretch>
        </p:blipFill>
        <p:spPr>
          <a:xfrm>
            <a:off x="4873716" y="686745"/>
            <a:ext cx="2444567" cy="673869"/>
          </a:xfrm>
          <a:prstGeom prst="rect">
            <a:avLst/>
          </a:prstGeom>
        </p:spPr>
      </p:pic>
      <p:sp>
        <p:nvSpPr>
          <p:cNvPr id="8" name="Text Placeholder 7"/>
          <p:cNvSpPr>
            <a:spLocks noGrp="1"/>
          </p:cNvSpPr>
          <p:nvPr>
            <p:ph type="body" sz="quarter" idx="10" hasCustomPrompt="1"/>
          </p:nvPr>
        </p:nvSpPr>
        <p:spPr>
          <a:xfrm>
            <a:off x="1524000" y="4327255"/>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24320191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8000" spc="-300">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rgbClr val="003F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2048" y="683381"/>
            <a:ext cx="2407901" cy="661370"/>
          </a:xfrm>
          <a:prstGeom prst="rect">
            <a:avLst/>
          </a:prstGeom>
        </p:spPr>
      </p:pic>
      <p:sp>
        <p:nvSpPr>
          <p:cNvPr id="9" name="Text Placeholder 7"/>
          <p:cNvSpPr>
            <a:spLocks noGrp="1"/>
          </p:cNvSpPr>
          <p:nvPr>
            <p:ph type="body" sz="quarter" idx="10" hasCustomPrompt="1"/>
          </p:nvPr>
        </p:nvSpPr>
        <p:spPr>
          <a:xfrm>
            <a:off x="1524000" y="3748088"/>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22785737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8000" spc="-300">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800">
                <a:solidFill>
                  <a:srgbClr val="003F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2048" y="683381"/>
            <a:ext cx="2407901" cy="661370"/>
          </a:xfrm>
          <a:prstGeom prst="rect">
            <a:avLst/>
          </a:prstGeom>
        </p:spPr>
      </p:pic>
      <p:sp>
        <p:nvSpPr>
          <p:cNvPr id="9" name="Text Placeholder 7"/>
          <p:cNvSpPr>
            <a:spLocks noGrp="1"/>
          </p:cNvSpPr>
          <p:nvPr>
            <p:ph type="body" sz="quarter" idx="10" hasCustomPrompt="1"/>
          </p:nvPr>
        </p:nvSpPr>
        <p:spPr>
          <a:xfrm>
            <a:off x="1524000" y="4327255"/>
            <a:ext cx="9144000" cy="1646237"/>
          </a:xfrm>
        </p:spPr>
        <p:txBody>
          <a:bodyPr>
            <a:noAutofit/>
          </a:bodyPr>
          <a:lstStyle>
            <a:lvl1pPr marL="0" indent="0" algn="ctr">
              <a:buNone/>
              <a:defRPr sz="3200" b="1">
                <a:solidFill>
                  <a:schemeClr val="bg1">
                    <a:lumMod val="65000"/>
                  </a:schemeClr>
                </a:solidFill>
              </a:defRPr>
            </a:lvl1pPr>
            <a:lvl2pPr marL="457200" indent="0" algn="ctr">
              <a:buNone/>
              <a:defRPr sz="3200" b="1">
                <a:solidFill>
                  <a:srgbClr val="898989"/>
                </a:solidFill>
              </a:defRPr>
            </a:lvl2pPr>
            <a:lvl3pPr marL="914400" indent="0" algn="ctr">
              <a:buNone/>
              <a:defRPr sz="3200" b="1">
                <a:solidFill>
                  <a:srgbClr val="898989"/>
                </a:solidFill>
              </a:defRPr>
            </a:lvl3pPr>
            <a:lvl4pPr marL="1371600" indent="0" algn="ctr">
              <a:buNone/>
              <a:defRPr sz="3200" b="1">
                <a:solidFill>
                  <a:srgbClr val="898989"/>
                </a:solidFill>
              </a:defRPr>
            </a:lvl4pPr>
            <a:lvl5pPr marL="1828800" indent="0" algn="ctr">
              <a:buNone/>
              <a:defRPr sz="3200" b="1">
                <a:solidFill>
                  <a:srgbClr val="898989"/>
                </a:solidFill>
              </a:defRPr>
            </a:lvl5pPr>
          </a:lstStyle>
          <a:p>
            <a:pPr lvl="0"/>
            <a:r>
              <a:rPr lang="en-US"/>
              <a:t>Click to edit Master subtitle styles</a:t>
            </a:r>
          </a:p>
        </p:txBody>
      </p:sp>
    </p:spTree>
    <p:extLst>
      <p:ext uri="{BB962C8B-B14F-4D97-AF65-F5344CB8AC3E}">
        <p14:creationId xmlns:p14="http://schemas.microsoft.com/office/powerpoint/2010/main" val="120618230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Chapter Slide - Screen Only">
    <p:bg>
      <p:bgPr>
        <a:solidFill>
          <a:srgbClr val="007EB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lnSpc>
                <a:spcPts val="6000"/>
              </a:lnSpc>
              <a:defRPr sz="60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8392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Split Imag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36" y="0"/>
            <a:ext cx="12192000" cy="6868160"/>
          </a:xfrm>
          <a:prstGeom prst="rect">
            <a:avLst/>
          </a:prstGeom>
        </p:spPr>
      </p:pic>
      <p:sp>
        <p:nvSpPr>
          <p:cNvPr id="18" name="Text Placeholder 6"/>
          <p:cNvSpPr>
            <a:spLocks noGrp="1"/>
          </p:cNvSpPr>
          <p:nvPr>
            <p:ph type="body" sz="quarter" idx="19" hasCustomPrompt="1"/>
          </p:nvPr>
        </p:nvSpPr>
        <p:spPr>
          <a:xfrm>
            <a:off x="399225" y="2463379"/>
            <a:ext cx="4420200" cy="1151427"/>
          </a:xfrm>
        </p:spPr>
        <p:txBody>
          <a:bodyPr lIns="0" tIns="0" rIns="0" bIns="0" anchor="t"/>
          <a:lstStyle>
            <a:lvl1pPr marL="0" indent="0">
              <a:spcBef>
                <a:spcPts val="0"/>
              </a:spcBef>
              <a:buNone/>
              <a:defRPr sz="3733">
                <a:solidFill>
                  <a:schemeClr val="bg1"/>
                </a:solidFill>
              </a:defRPr>
            </a:lvl1pPr>
            <a:lvl2pPr marL="438901" indent="0">
              <a:buNone/>
              <a:defRPr>
                <a:solidFill>
                  <a:srgbClr val="005172"/>
                </a:solidFill>
              </a:defRPr>
            </a:lvl2pPr>
            <a:lvl3pPr marL="829035" indent="0">
              <a:buNone/>
              <a:defRPr>
                <a:solidFill>
                  <a:srgbClr val="005172"/>
                </a:solidFill>
              </a:defRPr>
            </a:lvl3pPr>
            <a:lvl4pPr marL="1219170" indent="0">
              <a:buNone/>
              <a:defRPr>
                <a:solidFill>
                  <a:srgbClr val="005172"/>
                </a:solidFill>
              </a:defRPr>
            </a:lvl4pPr>
            <a:lvl5pPr marL="1645879" indent="0">
              <a:buNone/>
              <a:defRPr>
                <a:solidFill>
                  <a:srgbClr val="005172"/>
                </a:solidFill>
              </a:defRPr>
            </a:lvl5pPr>
          </a:lstStyle>
          <a:p>
            <a:pPr lvl="0"/>
            <a:r>
              <a:rPr lang="en-US"/>
              <a:t>Title</a:t>
            </a:r>
          </a:p>
        </p:txBody>
      </p:sp>
      <p:sp>
        <p:nvSpPr>
          <p:cNvPr id="19" name="Text Placeholder 10"/>
          <p:cNvSpPr>
            <a:spLocks noGrp="1"/>
          </p:cNvSpPr>
          <p:nvPr>
            <p:ph type="body" sz="quarter" idx="20" hasCustomPrompt="1"/>
          </p:nvPr>
        </p:nvSpPr>
        <p:spPr>
          <a:xfrm>
            <a:off x="399221" y="4560541"/>
            <a:ext cx="4420203" cy="553156"/>
          </a:xfrm>
        </p:spPr>
        <p:txBody>
          <a:bodyPr lIns="0" anchor="t"/>
          <a:lstStyle>
            <a:lvl1pPr marL="0" indent="0">
              <a:lnSpc>
                <a:spcPts val="1680"/>
              </a:lnSpc>
              <a:spcAft>
                <a:spcPts val="0"/>
              </a:spcAft>
              <a:buNone/>
              <a:defRPr sz="1600" baseline="0">
                <a:solidFill>
                  <a:schemeClr val="bg1"/>
                </a:solidFill>
              </a:defRPr>
            </a:lvl1pPr>
          </a:lstStyle>
          <a:p>
            <a:pPr lvl="0"/>
            <a:r>
              <a:rPr lang="en-US"/>
              <a:t>Name, Title </a:t>
            </a:r>
            <a:br>
              <a:rPr lang="en-US"/>
            </a:br>
            <a:r>
              <a:rPr lang="en-US"/>
              <a:t>Date</a:t>
            </a:r>
          </a:p>
        </p:txBody>
      </p:sp>
      <p:cxnSp>
        <p:nvCxnSpPr>
          <p:cNvPr id="20" name="Straight Connector 19"/>
          <p:cNvCxnSpPr/>
          <p:nvPr userDrawn="1"/>
        </p:nvCxnSpPr>
        <p:spPr>
          <a:xfrm flipH="1">
            <a:off x="399223" y="434484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H="1">
            <a:off x="399223" y="234592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
        <p:nvSpPr>
          <p:cNvPr id="23" name="Text Placeholder 6"/>
          <p:cNvSpPr>
            <a:spLocks noGrp="1"/>
          </p:cNvSpPr>
          <p:nvPr>
            <p:ph type="body" sz="quarter" idx="21" hasCustomPrompt="1"/>
          </p:nvPr>
        </p:nvSpPr>
        <p:spPr>
          <a:xfrm>
            <a:off x="399225" y="3614805"/>
            <a:ext cx="4420200" cy="599416"/>
          </a:xfrm>
        </p:spPr>
        <p:txBody>
          <a:bodyPr vert="horz" lIns="0" tIns="45720" rIns="0" bIns="0" rtlCol="0" anchor="b">
            <a:noAutofit/>
          </a:bodyPr>
          <a:lstStyle>
            <a:lvl1pPr marL="228594" indent="-228594" algn="l">
              <a:buFont typeface="Arial" charset="0"/>
              <a:buNone/>
              <a:defRPr lang="en-US" sz="1600" baseline="0" dirty="0">
                <a:solidFill>
                  <a:schemeClr val="bg1"/>
                </a:solidFill>
              </a:defRPr>
            </a:lvl1pPr>
          </a:lstStyle>
          <a:p>
            <a:pPr marL="0" marR="0" lvl="0" indent="0" fontAlgn="auto">
              <a:lnSpc>
                <a:spcPct val="100000"/>
              </a:lnSpc>
              <a:spcAft>
                <a:spcPts val="0"/>
              </a:spcAft>
              <a:buClrTx/>
              <a:buSzTx/>
              <a:tabLst/>
            </a:pPr>
            <a:r>
              <a:rPr lang="en-US"/>
              <a:t>SUBHEAD</a:t>
            </a:r>
          </a:p>
        </p:txBody>
      </p:sp>
      <p:pic>
        <p:nvPicPr>
          <p:cNvPr id="17" name="Picture 16" descr="DB_WORDMARK_W.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80422" y="6209666"/>
            <a:ext cx="1834620" cy="269137"/>
          </a:xfrm>
          <a:prstGeom prst="rect">
            <a:avLst/>
          </a:prstGeom>
        </p:spPr>
      </p:pic>
      <p:sp>
        <p:nvSpPr>
          <p:cNvPr id="27" name="Text Placeholder 7"/>
          <p:cNvSpPr>
            <a:spLocks noGrp="1"/>
          </p:cNvSpPr>
          <p:nvPr>
            <p:ph type="body" sz="quarter" idx="12" hasCustomPrompt="1"/>
          </p:nvPr>
        </p:nvSpPr>
        <p:spPr>
          <a:xfrm>
            <a:off x="7751206" y="6439612"/>
            <a:ext cx="3943927" cy="260673"/>
          </a:xfrm>
        </p:spPr>
        <p:txBody>
          <a:bodyPr lIns="0" rIns="0" anchor="ctr"/>
          <a:lstStyle>
            <a:lvl1pPr marL="0" indent="0" algn="r">
              <a:buNone/>
              <a:defRPr sz="1200" baseline="0">
                <a:solidFill>
                  <a:schemeClr val="bg1"/>
                </a:solidFill>
                <a:latin typeface="Gill Sans MT"/>
                <a:cs typeface="Gill Sans MT"/>
              </a:defRPr>
            </a:lvl1pPr>
            <a:lvl2pPr marL="438901" indent="0">
              <a:buNone/>
              <a:defRPr/>
            </a:lvl2pPr>
            <a:lvl3pPr marL="829035" indent="0">
              <a:buNone/>
              <a:defRPr/>
            </a:lvl3pPr>
            <a:lvl4pPr marL="1219170" indent="0">
              <a:buNone/>
              <a:defRPr/>
            </a:lvl4pPr>
            <a:lvl5pPr marL="1645879" indent="0">
              <a:buNone/>
              <a:defRPr/>
            </a:lvl5pPr>
          </a:lstStyle>
          <a:p>
            <a:pPr lvl="0"/>
            <a:r>
              <a:rPr lang="en-US"/>
              <a:t>PUBLIC or INTERNAL USE ONLY or CONFIDENTIAL</a:t>
            </a:r>
          </a:p>
        </p:txBody>
      </p:sp>
    </p:spTree>
    <p:extLst>
      <p:ext uri="{BB962C8B-B14F-4D97-AF65-F5344CB8AC3E}">
        <p14:creationId xmlns:p14="http://schemas.microsoft.com/office/powerpoint/2010/main" val="30840578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6000"/>
              </a:lnSpc>
              <a:defRPr sz="60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00042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26" y="1268765"/>
            <a:ext cx="9259747" cy="2237228"/>
          </a:xfrm>
        </p:spPr>
        <p:txBody>
          <a:bodyPr anchor="b"/>
          <a:lstStyle>
            <a:lvl1pPr>
              <a:lnSpc>
                <a:spcPts val="6000"/>
              </a:lnSpc>
              <a:defRPr sz="60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471005" y="3613572"/>
            <a:ext cx="9259747" cy="1500187"/>
          </a:xfrm>
        </p:spPr>
        <p:txBody>
          <a:bodyPr/>
          <a:lstStyle>
            <a:lvl1pPr marL="0" indent="0" algn="ctr">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fld id="{32719964-A6A4-B040-94EE-59D007E5DCB1}" type="datetime4">
              <a:rPr lang="en-US" smtClean="0"/>
              <a:t>July 12,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22699178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5C63769D-CC2F-864E-9501-A077951EC7AD}"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606565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773E27-9D36-B645-8BBE-7A2B9B52A935}" type="datetime4">
              <a:rPr lang="en-US" smtClean="0"/>
              <a:t>July 12,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412954187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528918"/>
            <a:ext cx="10515600" cy="1161770"/>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586908"/>
          </a:xfrm>
        </p:spPr>
        <p:txBody>
          <a:bodyPr anchor="b">
            <a:normAutofit/>
          </a:bodyPr>
          <a:lstStyle>
            <a:lvl1pPr marL="0" indent="0">
              <a:buNone/>
              <a:defRPr sz="2800" b="1">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586908"/>
          </a:xfrm>
        </p:spPr>
        <p:txBody>
          <a:bodyPr anchor="b">
            <a:normAutofit/>
          </a:bodyPr>
          <a:lstStyle>
            <a:lvl1pPr marL="0" indent="0">
              <a:buNone/>
              <a:defRPr sz="2800" b="1">
                <a:solidFill>
                  <a:srgbClr val="89898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B1F02B-F0FB-0A4F-BFD9-D3256C53A202}" type="datetime4">
              <a:rPr lang="en-US" smtClean="0"/>
              <a:t>July 12, 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2385790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B6C03B-1ECF-324C-BC62-0687230E677D}" type="datetime4">
              <a:rPr lang="en-US" smtClean="0"/>
              <a:t>July 12, 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9294978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92FA99-F507-8E4B-ABBC-A3B8BC89266F}" type="datetime4">
              <a:rPr lang="en-US" smtClean="0"/>
              <a:t>July 12, 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22919682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5"/>
            <a:ext cx="3932237" cy="1224275"/>
          </a:xfrm>
        </p:spPr>
        <p:txBody>
          <a:bodyPr anchor="t">
            <a:normAutofit/>
          </a:bodyPr>
          <a:lstStyle>
            <a:lvl1pPr algn="l">
              <a:defRPr sz="36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700"/>
            <a:ext cx="3932237" cy="3657288"/>
          </a:xfrm>
        </p:spPr>
        <p:txBody>
          <a:bodyPr/>
          <a:lstStyle>
            <a:lvl1pPr marL="0" indent="0">
              <a:buNone/>
              <a:defRPr sz="1600" b="1">
                <a:solidFill>
                  <a:srgbClr val="8989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803C8E-ED71-CF4A-92C6-E7239BE1B2FF}" type="datetime4">
              <a:rPr lang="en-US" smtClean="0"/>
              <a:t>July 12,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8871764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5C63769D-CC2F-864E-9501-A077951EC7AD}" type="datetime4">
              <a:rPr lang="en-US" smtClean="0"/>
              <a:t>July 12,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
        <p:nvSpPr>
          <p:cNvPr id="8" name="Title 1"/>
          <p:cNvSpPr>
            <a:spLocks noGrp="1"/>
          </p:cNvSpPr>
          <p:nvPr>
            <p:ph type="title"/>
          </p:nvPr>
        </p:nvSpPr>
        <p:spPr>
          <a:xfrm>
            <a:off x="839788" y="987425"/>
            <a:ext cx="3932237" cy="1224275"/>
          </a:xfrm>
        </p:spPr>
        <p:txBody>
          <a:bodyPr anchor="t">
            <a:normAutofit/>
          </a:bodyPr>
          <a:lstStyle>
            <a:lvl1pPr algn="l">
              <a:defRPr sz="3600"/>
            </a:lvl1pPr>
          </a:lstStyle>
          <a:p>
            <a:r>
              <a:rPr lang="en-US"/>
              <a:t>Click to edit Master title style</a:t>
            </a:r>
          </a:p>
        </p:txBody>
      </p:sp>
      <p:sp>
        <p:nvSpPr>
          <p:cNvPr id="9" name="Text Placeholder 3"/>
          <p:cNvSpPr>
            <a:spLocks noGrp="1"/>
          </p:cNvSpPr>
          <p:nvPr>
            <p:ph type="body" sz="half" idx="2"/>
          </p:nvPr>
        </p:nvSpPr>
        <p:spPr>
          <a:xfrm>
            <a:off x="839788" y="2211700"/>
            <a:ext cx="3932237" cy="3657288"/>
          </a:xfrm>
        </p:spPr>
        <p:txBody>
          <a:bodyPr/>
          <a:lstStyle>
            <a:lvl1pPr marL="0" indent="0">
              <a:buNone/>
              <a:defRPr sz="1600" b="1">
                <a:solidFill>
                  <a:srgbClr val="898989"/>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3914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109728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72F040-3028-4E13-B006-F0052EC67CFA}" type="slidenum">
              <a:rPr lang="en-US" smtClean="0"/>
              <a:pPr>
                <a:defRPr/>
              </a:pPr>
              <a:t>‹#›</a:t>
            </a:fld>
            <a:endParaRPr lang="en-US"/>
          </a:p>
        </p:txBody>
      </p:sp>
    </p:spTree>
    <p:extLst>
      <p:ext uri="{BB962C8B-B14F-4D97-AF65-F5344CB8AC3E}">
        <p14:creationId xmlns:p14="http://schemas.microsoft.com/office/powerpoint/2010/main" val="3561310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Split Image 1 with Competenci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36" y="0"/>
            <a:ext cx="12192000" cy="6868160"/>
          </a:xfrm>
          <a:prstGeom prst="rect">
            <a:avLst/>
          </a:prstGeom>
        </p:spPr>
      </p:pic>
      <p:sp>
        <p:nvSpPr>
          <p:cNvPr id="18" name="Text Placeholder 6"/>
          <p:cNvSpPr>
            <a:spLocks noGrp="1"/>
          </p:cNvSpPr>
          <p:nvPr>
            <p:ph type="body" sz="quarter" idx="19" hasCustomPrompt="1"/>
          </p:nvPr>
        </p:nvSpPr>
        <p:spPr>
          <a:xfrm>
            <a:off x="399225" y="2463379"/>
            <a:ext cx="4420200" cy="1151427"/>
          </a:xfrm>
        </p:spPr>
        <p:txBody>
          <a:bodyPr lIns="0" tIns="0" rIns="0" bIns="0" anchor="t"/>
          <a:lstStyle>
            <a:lvl1pPr marL="0" indent="0">
              <a:spcBef>
                <a:spcPts val="0"/>
              </a:spcBef>
              <a:buNone/>
              <a:defRPr sz="3733">
                <a:solidFill>
                  <a:schemeClr val="bg1"/>
                </a:solidFill>
              </a:defRPr>
            </a:lvl1pPr>
            <a:lvl2pPr marL="438901" indent="0">
              <a:buNone/>
              <a:defRPr>
                <a:solidFill>
                  <a:srgbClr val="005172"/>
                </a:solidFill>
              </a:defRPr>
            </a:lvl2pPr>
            <a:lvl3pPr marL="829035" indent="0">
              <a:buNone/>
              <a:defRPr>
                <a:solidFill>
                  <a:srgbClr val="005172"/>
                </a:solidFill>
              </a:defRPr>
            </a:lvl3pPr>
            <a:lvl4pPr marL="1219170" indent="0">
              <a:buNone/>
              <a:defRPr>
                <a:solidFill>
                  <a:srgbClr val="005172"/>
                </a:solidFill>
              </a:defRPr>
            </a:lvl4pPr>
            <a:lvl5pPr marL="1645879" indent="0">
              <a:buNone/>
              <a:defRPr>
                <a:solidFill>
                  <a:srgbClr val="005172"/>
                </a:solidFill>
              </a:defRPr>
            </a:lvl5pPr>
          </a:lstStyle>
          <a:p>
            <a:pPr lvl="0"/>
            <a:r>
              <a:rPr lang="en-US"/>
              <a:t>Title</a:t>
            </a:r>
          </a:p>
        </p:txBody>
      </p:sp>
      <p:sp>
        <p:nvSpPr>
          <p:cNvPr id="19" name="Text Placeholder 10"/>
          <p:cNvSpPr>
            <a:spLocks noGrp="1"/>
          </p:cNvSpPr>
          <p:nvPr>
            <p:ph type="body" sz="quarter" idx="20" hasCustomPrompt="1"/>
          </p:nvPr>
        </p:nvSpPr>
        <p:spPr>
          <a:xfrm>
            <a:off x="399221" y="4560541"/>
            <a:ext cx="4420203" cy="553156"/>
          </a:xfrm>
        </p:spPr>
        <p:txBody>
          <a:bodyPr lIns="0" anchor="t"/>
          <a:lstStyle>
            <a:lvl1pPr marL="0" indent="0">
              <a:lnSpc>
                <a:spcPts val="1680"/>
              </a:lnSpc>
              <a:spcAft>
                <a:spcPts val="0"/>
              </a:spcAft>
              <a:buNone/>
              <a:defRPr sz="1600" baseline="0">
                <a:solidFill>
                  <a:schemeClr val="bg1"/>
                </a:solidFill>
              </a:defRPr>
            </a:lvl1pPr>
          </a:lstStyle>
          <a:p>
            <a:pPr lvl="0"/>
            <a:r>
              <a:rPr lang="en-US"/>
              <a:t>Name, Title </a:t>
            </a:r>
            <a:br>
              <a:rPr lang="en-US"/>
            </a:br>
            <a:r>
              <a:rPr lang="en-US"/>
              <a:t>Date</a:t>
            </a:r>
          </a:p>
        </p:txBody>
      </p:sp>
      <p:cxnSp>
        <p:nvCxnSpPr>
          <p:cNvPr id="20" name="Straight Connector 19"/>
          <p:cNvCxnSpPr/>
          <p:nvPr userDrawn="1"/>
        </p:nvCxnSpPr>
        <p:spPr>
          <a:xfrm flipH="1">
            <a:off x="399223" y="434484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H="1">
            <a:off x="399223" y="234592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
        <p:nvSpPr>
          <p:cNvPr id="23" name="Text Placeholder 6"/>
          <p:cNvSpPr>
            <a:spLocks noGrp="1"/>
          </p:cNvSpPr>
          <p:nvPr>
            <p:ph type="body" sz="quarter" idx="21" hasCustomPrompt="1"/>
          </p:nvPr>
        </p:nvSpPr>
        <p:spPr>
          <a:xfrm>
            <a:off x="399225" y="3614805"/>
            <a:ext cx="4420200" cy="599416"/>
          </a:xfrm>
        </p:spPr>
        <p:txBody>
          <a:bodyPr vert="horz" lIns="0" tIns="45720" rIns="0" bIns="0" rtlCol="0" anchor="b">
            <a:noAutofit/>
          </a:bodyPr>
          <a:lstStyle>
            <a:lvl1pPr marL="228594" indent="-228594" algn="l">
              <a:buFont typeface="Arial" charset="0"/>
              <a:buNone/>
              <a:defRPr lang="en-US" sz="1600" baseline="0" dirty="0">
                <a:solidFill>
                  <a:schemeClr val="bg1"/>
                </a:solidFill>
              </a:defRPr>
            </a:lvl1pPr>
          </a:lstStyle>
          <a:p>
            <a:pPr marL="0" marR="0" lvl="0" indent="0" fontAlgn="auto">
              <a:lnSpc>
                <a:spcPct val="100000"/>
              </a:lnSpc>
              <a:spcAft>
                <a:spcPts val="0"/>
              </a:spcAft>
              <a:buClrTx/>
              <a:buSzTx/>
              <a:tabLst/>
            </a:pPr>
            <a:r>
              <a:rPr lang="en-US"/>
              <a:t>SUBHEAD</a:t>
            </a:r>
          </a:p>
        </p:txBody>
      </p:sp>
      <p:sp>
        <p:nvSpPr>
          <p:cNvPr id="16" name="Text Placeholder 7"/>
          <p:cNvSpPr>
            <a:spLocks noGrp="1"/>
          </p:cNvSpPr>
          <p:nvPr>
            <p:ph type="body" sz="quarter" idx="12" hasCustomPrompt="1"/>
          </p:nvPr>
        </p:nvSpPr>
        <p:spPr>
          <a:xfrm>
            <a:off x="7751206" y="6439612"/>
            <a:ext cx="3943927" cy="260673"/>
          </a:xfrm>
        </p:spPr>
        <p:txBody>
          <a:bodyPr lIns="0" rIns="0" anchor="ctr"/>
          <a:lstStyle>
            <a:lvl1pPr marL="0" indent="0" algn="r">
              <a:buNone/>
              <a:defRPr sz="1200" baseline="0">
                <a:solidFill>
                  <a:schemeClr val="bg1"/>
                </a:solidFill>
                <a:latin typeface="Gill Sans MT"/>
                <a:cs typeface="Gill Sans MT"/>
              </a:defRPr>
            </a:lvl1pPr>
            <a:lvl2pPr marL="438901" indent="0">
              <a:buNone/>
              <a:defRPr/>
            </a:lvl2pPr>
            <a:lvl3pPr marL="829035" indent="0">
              <a:buNone/>
              <a:defRPr/>
            </a:lvl3pPr>
            <a:lvl4pPr marL="1219170" indent="0">
              <a:buNone/>
              <a:defRPr/>
            </a:lvl4pPr>
            <a:lvl5pPr marL="1645879" indent="0">
              <a:buNone/>
              <a:defRPr/>
            </a:lvl5pPr>
          </a:lstStyle>
          <a:p>
            <a:pPr lvl="0"/>
            <a:r>
              <a:rPr lang="en-US"/>
              <a:t>PUBLIC or INTERNAL USE ONLY or CONFIDENTIAL</a:t>
            </a:r>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713" t="5632" r="4134" b="68295"/>
          <a:stretch/>
        </p:blipFill>
        <p:spPr>
          <a:xfrm>
            <a:off x="352131" y="6097121"/>
            <a:ext cx="6187308" cy="605771"/>
          </a:xfrm>
          <a:prstGeom prst="rect">
            <a:avLst/>
          </a:prstGeom>
        </p:spPr>
      </p:pic>
      <p:pic>
        <p:nvPicPr>
          <p:cNvPr id="10" name="Picture 9"/>
          <p:cNvPicPr>
            <a:picLocks noChangeAspect="1"/>
          </p:cNvPicPr>
          <p:nvPr userDrawn="1"/>
        </p:nvPicPr>
        <p:blipFill rotWithShape="1">
          <a:blip r:embed="rId4" cstate="print">
            <a:extLst>
              <a:ext uri="{28A0092B-C50C-407E-A947-70E740481C1C}">
                <a14:useLocalDpi xmlns:a14="http://schemas.microsoft.com/office/drawing/2010/main" val="0"/>
              </a:ext>
            </a:extLst>
          </a:blip>
          <a:srcRect l="2803" t="4721" r="4449" b="69431"/>
          <a:stretch/>
        </p:blipFill>
        <p:spPr>
          <a:xfrm>
            <a:off x="343664" y="6869183"/>
            <a:ext cx="6181344" cy="602583"/>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l="2779" t="5529" r="4472" b="68639"/>
          <a:stretch/>
        </p:blipFill>
        <p:spPr>
          <a:xfrm>
            <a:off x="347897" y="7471765"/>
            <a:ext cx="6181344" cy="602581"/>
          </a:xfrm>
          <a:prstGeom prst="rect">
            <a:avLst/>
          </a:prstGeom>
        </p:spPr>
      </p:pic>
      <p:pic>
        <p:nvPicPr>
          <p:cNvPr id="12" name="Picture 11"/>
          <p:cNvPicPr>
            <a:picLocks noChangeAspect="1"/>
          </p:cNvPicPr>
          <p:nvPr userDrawn="1"/>
        </p:nvPicPr>
        <p:blipFill rotWithShape="1">
          <a:blip r:embed="rId6" cstate="print">
            <a:extLst>
              <a:ext uri="{28A0092B-C50C-407E-A947-70E740481C1C}">
                <a14:useLocalDpi xmlns:a14="http://schemas.microsoft.com/office/drawing/2010/main" val="0"/>
              </a:ext>
            </a:extLst>
          </a:blip>
          <a:srcRect l="2778" t="5416" r="4473" b="68736"/>
          <a:stretch/>
        </p:blipFill>
        <p:spPr>
          <a:xfrm>
            <a:off x="347897" y="8074347"/>
            <a:ext cx="6181344" cy="602583"/>
          </a:xfrm>
          <a:prstGeom prst="rect">
            <a:avLst/>
          </a:prstGeom>
        </p:spPr>
      </p:pic>
      <p:pic>
        <p:nvPicPr>
          <p:cNvPr id="13" name="Picture 12"/>
          <p:cNvPicPr preferRelativeResize="0">
            <a:picLocks/>
          </p:cNvPicPr>
          <p:nvPr userDrawn="1"/>
        </p:nvPicPr>
        <p:blipFill rotWithShape="1">
          <a:blip r:embed="rId7" cstate="print">
            <a:extLst>
              <a:ext uri="{28A0092B-C50C-407E-A947-70E740481C1C}">
                <a14:useLocalDpi xmlns:a14="http://schemas.microsoft.com/office/drawing/2010/main" val="0"/>
              </a:ext>
            </a:extLst>
          </a:blip>
          <a:srcRect l="2712" t="5339" r="4412" b="68813"/>
          <a:stretch/>
        </p:blipFill>
        <p:spPr>
          <a:xfrm>
            <a:off x="343664" y="8676929"/>
            <a:ext cx="6181344" cy="603164"/>
          </a:xfrm>
          <a:prstGeom prst="rect">
            <a:avLst/>
          </a:prstGeom>
        </p:spPr>
      </p:pic>
    </p:spTree>
    <p:extLst>
      <p:ext uri="{BB962C8B-B14F-4D97-AF65-F5344CB8AC3E}">
        <p14:creationId xmlns:p14="http://schemas.microsoft.com/office/powerpoint/2010/main" val="1943282849"/>
      </p:ext>
    </p:extLst>
  </p:cSld>
  <p:clrMapOvr>
    <a:masterClrMapping/>
  </p:clrMapOvr>
  <p:extLst>
    <p:ext uri="{DCECCB84-F9BA-43D5-87BE-67443E8EF086}">
      <p15:sldGuideLst xmlns:p15="http://schemas.microsoft.com/office/powerpoint/2012/main">
        <p15:guide id="1" orient="horz" pos="3036">
          <p15:clr>
            <a:srgbClr val="FBAE40"/>
          </p15:clr>
        </p15:guide>
        <p15:guide id="2" pos="288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0417" y="1606514"/>
            <a:ext cx="4471167" cy="3644973"/>
          </a:xfrm>
          <a:prstGeom prst="rect">
            <a:avLst/>
          </a:prstGeom>
        </p:spPr>
      </p:pic>
    </p:spTree>
    <p:extLst>
      <p:ext uri="{BB962C8B-B14F-4D97-AF65-F5344CB8AC3E}">
        <p14:creationId xmlns:p14="http://schemas.microsoft.com/office/powerpoint/2010/main" val="29183950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5">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5587955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5">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4327263"/>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8372890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5">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570488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5">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4327263"/>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355612693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Chapter Slid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b="1">
                <a:solidFill>
                  <a:schemeClr val="bg1">
                    <a:lumMod val="85000"/>
                  </a:schemeClr>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13965610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32178946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29" y="1268765"/>
            <a:ext cx="9259747" cy="2237228"/>
          </a:xfrm>
        </p:spPr>
        <p:txBody>
          <a:bodyPr anchor="b"/>
          <a:lstStyle>
            <a:lvl1pPr>
              <a:lnSpc>
                <a:spcPts val="4500"/>
              </a:lnSpc>
              <a:defRPr sz="45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471005" y="3613580"/>
            <a:ext cx="9259747" cy="1500187"/>
          </a:xfrm>
        </p:spPr>
        <p:txBody>
          <a:bodyPr/>
          <a:lstStyle>
            <a:lvl1pPr marL="0" indent="0" algn="ctr">
              <a:buNone/>
              <a:defRPr sz="1800" b="1">
                <a:solidFill>
                  <a:schemeClr val="tx1">
                    <a:tint val="75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4665887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8608"/>
            <a:ext cx="10515600" cy="598904"/>
          </a:xfrm>
        </p:spPr>
        <p:txBody>
          <a:bodyPr/>
          <a:lstStyle/>
          <a:p>
            <a:r>
              <a:rPr lang="en-US"/>
              <a:t>Click to edit Master title style</a:t>
            </a:r>
          </a:p>
        </p:txBody>
      </p:sp>
      <p:sp>
        <p:nvSpPr>
          <p:cNvPr id="3" name="Content Placeholder 2"/>
          <p:cNvSpPr>
            <a:spLocks noGrp="1"/>
          </p:cNvSpPr>
          <p:nvPr>
            <p:ph idx="1"/>
          </p:nvPr>
        </p:nvSpPr>
        <p:spPr>
          <a:xfrm>
            <a:off x="838200" y="1511569"/>
            <a:ext cx="10515600" cy="44465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57087" y="6194308"/>
            <a:ext cx="2394420" cy="365125"/>
          </a:xfrm>
        </p:spPr>
        <p:txBody>
          <a:bodyPr/>
          <a:lstStyle/>
          <a:p>
            <a:endParaRPr lang="en-US"/>
          </a:p>
        </p:txBody>
      </p:sp>
      <p:sp>
        <p:nvSpPr>
          <p:cNvPr id="9" name="Footer Placeholder 5"/>
          <p:cNvSpPr>
            <a:spLocks noGrp="1"/>
          </p:cNvSpPr>
          <p:nvPr>
            <p:ph type="ftr" sz="quarter" idx="11"/>
          </p:nvPr>
        </p:nvSpPr>
        <p:spPr>
          <a:xfrm>
            <a:off x="4038600" y="6194308"/>
            <a:ext cx="4114800" cy="365125"/>
          </a:xfrm>
        </p:spPr>
        <p:txBody>
          <a:bodyPr/>
          <a:lstStyle/>
          <a:p>
            <a:endParaRPr lang="en-US"/>
          </a:p>
        </p:txBody>
      </p:sp>
      <p:sp>
        <p:nvSpPr>
          <p:cNvPr id="10" name="Slide Number Placeholder 6"/>
          <p:cNvSpPr>
            <a:spLocks noGrp="1"/>
          </p:cNvSpPr>
          <p:nvPr>
            <p:ph type="sldNum" sz="quarter" idx="12"/>
          </p:nvPr>
        </p:nvSpPr>
        <p:spPr>
          <a:xfrm>
            <a:off x="9062013" y="6194308"/>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967513"/>
            <a:ext cx="10515600" cy="696071"/>
          </a:xfrm>
        </p:spPr>
        <p:txBody>
          <a:bodyPr>
            <a:normAutofit/>
          </a:bodyPr>
          <a:lstStyle>
            <a:lvl1pPr marL="0" indent="0" algn="ctr">
              <a:buNone/>
              <a:defRPr sz="1575"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59467534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7026"/>
            <a:ext cx="10515600" cy="762528"/>
          </a:xfrm>
        </p:spPr>
        <p:txBody>
          <a:bodyPr/>
          <a:lstStyle/>
          <a:p>
            <a:r>
              <a:rPr lang="en-US"/>
              <a:t>Click to edit Master title style</a:t>
            </a:r>
          </a:p>
        </p:txBody>
      </p:sp>
      <p:sp>
        <p:nvSpPr>
          <p:cNvPr id="3" name="Content Placeholder 2"/>
          <p:cNvSpPr>
            <a:spLocks noGrp="1"/>
          </p:cNvSpPr>
          <p:nvPr>
            <p:ph sz="half" idx="1"/>
          </p:nvPr>
        </p:nvSpPr>
        <p:spPr>
          <a:xfrm>
            <a:off x="838200" y="1568825"/>
            <a:ext cx="51816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68825"/>
            <a:ext cx="51816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221185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Split Imag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12192000" cy="6868160"/>
          </a:xfrm>
          <a:prstGeom prst="rect">
            <a:avLst/>
          </a:prstGeom>
        </p:spPr>
      </p:pic>
      <p:sp>
        <p:nvSpPr>
          <p:cNvPr id="20" name="Text Placeholder 6"/>
          <p:cNvSpPr>
            <a:spLocks noGrp="1"/>
          </p:cNvSpPr>
          <p:nvPr>
            <p:ph type="body" sz="quarter" idx="19" hasCustomPrompt="1"/>
          </p:nvPr>
        </p:nvSpPr>
        <p:spPr>
          <a:xfrm>
            <a:off x="399225" y="2463379"/>
            <a:ext cx="4420200" cy="1151427"/>
          </a:xfrm>
        </p:spPr>
        <p:txBody>
          <a:bodyPr lIns="0" tIns="0" rIns="0" bIns="0" anchor="t"/>
          <a:lstStyle>
            <a:lvl1pPr marL="0" indent="0">
              <a:spcBef>
                <a:spcPts val="0"/>
              </a:spcBef>
              <a:buNone/>
              <a:defRPr sz="3733">
                <a:solidFill>
                  <a:schemeClr val="bg1"/>
                </a:solidFill>
              </a:defRPr>
            </a:lvl1pPr>
            <a:lvl2pPr marL="438901" indent="0">
              <a:buNone/>
              <a:defRPr>
                <a:solidFill>
                  <a:srgbClr val="005172"/>
                </a:solidFill>
              </a:defRPr>
            </a:lvl2pPr>
            <a:lvl3pPr marL="829035" indent="0">
              <a:buNone/>
              <a:defRPr>
                <a:solidFill>
                  <a:srgbClr val="005172"/>
                </a:solidFill>
              </a:defRPr>
            </a:lvl3pPr>
            <a:lvl4pPr marL="1219170" indent="0">
              <a:buNone/>
              <a:defRPr>
                <a:solidFill>
                  <a:srgbClr val="005172"/>
                </a:solidFill>
              </a:defRPr>
            </a:lvl4pPr>
            <a:lvl5pPr marL="1645879" indent="0">
              <a:buNone/>
              <a:defRPr>
                <a:solidFill>
                  <a:srgbClr val="005172"/>
                </a:solidFill>
              </a:defRPr>
            </a:lvl5pPr>
          </a:lstStyle>
          <a:p>
            <a:pPr lvl="0"/>
            <a:r>
              <a:rPr lang="en-US"/>
              <a:t>Title</a:t>
            </a:r>
          </a:p>
        </p:txBody>
      </p:sp>
      <p:sp>
        <p:nvSpPr>
          <p:cNvPr id="21" name="Text Placeholder 10"/>
          <p:cNvSpPr>
            <a:spLocks noGrp="1"/>
          </p:cNvSpPr>
          <p:nvPr>
            <p:ph type="body" sz="quarter" idx="20" hasCustomPrompt="1"/>
          </p:nvPr>
        </p:nvSpPr>
        <p:spPr>
          <a:xfrm>
            <a:off x="399221" y="4560541"/>
            <a:ext cx="4420203" cy="553156"/>
          </a:xfrm>
        </p:spPr>
        <p:txBody>
          <a:bodyPr lIns="0" anchor="t"/>
          <a:lstStyle>
            <a:lvl1pPr marL="0" indent="0">
              <a:lnSpc>
                <a:spcPts val="1680"/>
              </a:lnSpc>
              <a:spcAft>
                <a:spcPts val="0"/>
              </a:spcAft>
              <a:buNone/>
              <a:defRPr sz="1600" baseline="0">
                <a:solidFill>
                  <a:schemeClr val="bg1"/>
                </a:solidFill>
              </a:defRPr>
            </a:lvl1pPr>
          </a:lstStyle>
          <a:p>
            <a:pPr lvl="0"/>
            <a:r>
              <a:rPr lang="en-US"/>
              <a:t>Name, Title </a:t>
            </a:r>
            <a:br>
              <a:rPr lang="en-US"/>
            </a:br>
            <a:r>
              <a:rPr lang="en-US"/>
              <a:t>Date</a:t>
            </a:r>
          </a:p>
        </p:txBody>
      </p:sp>
      <p:cxnSp>
        <p:nvCxnSpPr>
          <p:cNvPr id="22" name="Straight Connector 21"/>
          <p:cNvCxnSpPr/>
          <p:nvPr userDrawn="1"/>
        </p:nvCxnSpPr>
        <p:spPr>
          <a:xfrm flipH="1">
            <a:off x="399223" y="434484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H="1">
            <a:off x="399223" y="234592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
        <p:nvSpPr>
          <p:cNvPr id="24" name="Text Placeholder 6"/>
          <p:cNvSpPr>
            <a:spLocks noGrp="1"/>
          </p:cNvSpPr>
          <p:nvPr>
            <p:ph type="body" sz="quarter" idx="21" hasCustomPrompt="1"/>
          </p:nvPr>
        </p:nvSpPr>
        <p:spPr>
          <a:xfrm>
            <a:off x="399225" y="3614805"/>
            <a:ext cx="4420200" cy="599416"/>
          </a:xfrm>
        </p:spPr>
        <p:txBody>
          <a:bodyPr vert="horz" lIns="0" tIns="45720" rIns="0" bIns="0" rtlCol="0" anchor="b">
            <a:noAutofit/>
          </a:bodyPr>
          <a:lstStyle>
            <a:lvl1pPr marL="146300" indent="-146300" algn="l">
              <a:buNone/>
              <a:defRPr lang="en-US" sz="1600" baseline="0" dirty="0">
                <a:solidFill>
                  <a:schemeClr val="bg1"/>
                </a:solidFill>
              </a:defRPr>
            </a:lvl1pPr>
          </a:lstStyle>
          <a:p>
            <a:pPr marL="0" marR="0" lvl="0" indent="0" fontAlgn="auto">
              <a:lnSpc>
                <a:spcPct val="100000"/>
              </a:lnSpc>
              <a:spcAft>
                <a:spcPts val="0"/>
              </a:spcAft>
              <a:buClrTx/>
              <a:buSzTx/>
              <a:tabLst/>
            </a:pPr>
            <a:r>
              <a:rPr lang="en-US"/>
              <a:t>SUBHEAD</a:t>
            </a:r>
          </a:p>
        </p:txBody>
      </p:sp>
      <p:sp>
        <p:nvSpPr>
          <p:cNvPr id="11" name="Text Placeholder 7"/>
          <p:cNvSpPr>
            <a:spLocks noGrp="1"/>
          </p:cNvSpPr>
          <p:nvPr>
            <p:ph type="body" sz="quarter" idx="12" hasCustomPrompt="1"/>
          </p:nvPr>
        </p:nvSpPr>
        <p:spPr>
          <a:xfrm>
            <a:off x="7751206" y="6439612"/>
            <a:ext cx="3943927" cy="260673"/>
          </a:xfrm>
        </p:spPr>
        <p:txBody>
          <a:bodyPr lIns="0" rIns="0" anchor="ctr"/>
          <a:lstStyle>
            <a:lvl1pPr marL="0" indent="0" algn="r">
              <a:buNone/>
              <a:defRPr sz="1200" baseline="0">
                <a:solidFill>
                  <a:schemeClr val="bg1"/>
                </a:solidFill>
                <a:latin typeface="Gill Sans MT"/>
                <a:cs typeface="Gill Sans MT"/>
              </a:defRPr>
            </a:lvl1pPr>
            <a:lvl2pPr marL="438901" indent="0">
              <a:buNone/>
              <a:defRPr/>
            </a:lvl2pPr>
            <a:lvl3pPr marL="829035" indent="0">
              <a:buNone/>
              <a:defRPr/>
            </a:lvl3pPr>
            <a:lvl4pPr marL="1219170" indent="0">
              <a:buNone/>
              <a:defRPr/>
            </a:lvl4pPr>
            <a:lvl5pPr marL="1645879" indent="0">
              <a:buNone/>
              <a:defRPr/>
            </a:lvl5pPr>
          </a:lstStyle>
          <a:p>
            <a:pPr lvl="0"/>
            <a:r>
              <a:rPr lang="en-US"/>
              <a:t>PUBLIC or INTERNAL USE ONLY or CONFIDENTIAL</a:t>
            </a:r>
          </a:p>
        </p:txBody>
      </p:sp>
      <p:pic>
        <p:nvPicPr>
          <p:cNvPr id="12" name="Picture 11" descr="DB_WORDMARK_W.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80422" y="6209666"/>
            <a:ext cx="1834620" cy="269137"/>
          </a:xfrm>
          <a:prstGeom prst="rect">
            <a:avLst/>
          </a:prstGeom>
        </p:spPr>
      </p:pic>
    </p:spTree>
    <p:extLst>
      <p:ext uri="{BB962C8B-B14F-4D97-AF65-F5344CB8AC3E}">
        <p14:creationId xmlns:p14="http://schemas.microsoft.com/office/powerpoint/2010/main" val="361397426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73996"/>
            <a:ext cx="10515600" cy="1161770"/>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42111193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19663218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319956464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33"/>
            <a:ext cx="3932237" cy="1224275"/>
          </a:xfrm>
        </p:spPr>
        <p:txBody>
          <a:bodyPr anchor="t">
            <a:normAutofit/>
          </a:bodyPr>
          <a:lstStyle>
            <a:lvl1pPr algn="l">
              <a:defRPr sz="27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700"/>
            <a:ext cx="3932237"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45100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33"/>
            <a:ext cx="6172200" cy="4873625"/>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
        <p:nvSpPr>
          <p:cNvPr id="8" name="Title 1"/>
          <p:cNvSpPr>
            <a:spLocks noGrp="1"/>
          </p:cNvSpPr>
          <p:nvPr>
            <p:ph type="title"/>
          </p:nvPr>
        </p:nvSpPr>
        <p:spPr>
          <a:xfrm>
            <a:off x="839788" y="987433"/>
            <a:ext cx="3932237" cy="1224275"/>
          </a:xfrm>
        </p:spPr>
        <p:txBody>
          <a:bodyPr anchor="t">
            <a:normAutofit/>
          </a:bodyPr>
          <a:lstStyle>
            <a:lvl1pPr algn="l">
              <a:defRPr sz="2700"/>
            </a:lvl1pPr>
          </a:lstStyle>
          <a:p>
            <a:r>
              <a:rPr lang="en-US"/>
              <a:t>Click to edit Master title style</a:t>
            </a:r>
          </a:p>
        </p:txBody>
      </p:sp>
      <p:sp>
        <p:nvSpPr>
          <p:cNvPr id="9" name="Text Placeholder 3"/>
          <p:cNvSpPr>
            <a:spLocks noGrp="1"/>
          </p:cNvSpPr>
          <p:nvPr>
            <p:ph type="body" sz="half" idx="2"/>
          </p:nvPr>
        </p:nvSpPr>
        <p:spPr>
          <a:xfrm>
            <a:off x="839788" y="2211700"/>
            <a:ext cx="3932237"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Edit Master text styles</a:t>
            </a:r>
          </a:p>
        </p:txBody>
      </p:sp>
    </p:spTree>
    <p:extLst>
      <p:ext uri="{BB962C8B-B14F-4D97-AF65-F5344CB8AC3E}">
        <p14:creationId xmlns:p14="http://schemas.microsoft.com/office/powerpoint/2010/main" val="14129741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109728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72F040-3028-4E13-B006-F0052EC67CFA}" type="slidenum">
              <a:rPr lang="en-US" smtClean="0"/>
              <a:pPr>
                <a:defRPr/>
              </a:pPr>
              <a:t>‹#›</a:t>
            </a:fld>
            <a:endParaRPr lang="en-US"/>
          </a:p>
        </p:txBody>
      </p:sp>
    </p:spTree>
    <p:extLst>
      <p:ext uri="{BB962C8B-B14F-4D97-AF65-F5344CB8AC3E}">
        <p14:creationId xmlns:p14="http://schemas.microsoft.com/office/powerpoint/2010/main" val="42637456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0417" y="1606514"/>
            <a:ext cx="4471167" cy="3644973"/>
          </a:xfrm>
          <a:prstGeom prst="rect">
            <a:avLst/>
          </a:prstGeom>
        </p:spPr>
      </p:pic>
    </p:spTree>
    <p:extLst>
      <p:ext uri="{BB962C8B-B14F-4D97-AF65-F5344CB8AC3E}">
        <p14:creationId xmlns:p14="http://schemas.microsoft.com/office/powerpoint/2010/main" val="3063140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5">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25637485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5">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4327263"/>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7477081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5">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762939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Split Imag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73964" cy="6858000"/>
          </a:xfrm>
          <a:prstGeom prst="rect">
            <a:avLst/>
          </a:prstGeom>
        </p:spPr>
      </p:pic>
      <p:sp>
        <p:nvSpPr>
          <p:cNvPr id="31" name="Text Placeholder 6"/>
          <p:cNvSpPr>
            <a:spLocks noGrp="1"/>
          </p:cNvSpPr>
          <p:nvPr>
            <p:ph type="body" sz="quarter" idx="22" hasCustomPrompt="1"/>
          </p:nvPr>
        </p:nvSpPr>
        <p:spPr>
          <a:xfrm>
            <a:off x="7274947" y="2463379"/>
            <a:ext cx="4420200" cy="1151427"/>
          </a:xfrm>
        </p:spPr>
        <p:txBody>
          <a:bodyPr lIns="0" tIns="0" rIns="0" bIns="0" anchor="t"/>
          <a:lstStyle>
            <a:lvl1pPr marL="0" indent="0" algn="r">
              <a:spcBef>
                <a:spcPts val="0"/>
              </a:spcBef>
              <a:buNone/>
              <a:defRPr sz="3733">
                <a:solidFill>
                  <a:schemeClr val="bg1"/>
                </a:solidFill>
              </a:defRPr>
            </a:lvl1pPr>
            <a:lvl2pPr marL="438901" indent="0">
              <a:buNone/>
              <a:defRPr>
                <a:solidFill>
                  <a:srgbClr val="005172"/>
                </a:solidFill>
              </a:defRPr>
            </a:lvl2pPr>
            <a:lvl3pPr marL="829035" indent="0">
              <a:buNone/>
              <a:defRPr>
                <a:solidFill>
                  <a:srgbClr val="005172"/>
                </a:solidFill>
              </a:defRPr>
            </a:lvl3pPr>
            <a:lvl4pPr marL="1219170" indent="0">
              <a:buNone/>
              <a:defRPr>
                <a:solidFill>
                  <a:srgbClr val="005172"/>
                </a:solidFill>
              </a:defRPr>
            </a:lvl4pPr>
            <a:lvl5pPr marL="1645879" indent="0">
              <a:buNone/>
              <a:defRPr>
                <a:solidFill>
                  <a:srgbClr val="005172"/>
                </a:solidFill>
              </a:defRPr>
            </a:lvl5pPr>
          </a:lstStyle>
          <a:p>
            <a:pPr lvl="0"/>
            <a:r>
              <a:rPr lang="en-US"/>
              <a:t>Title</a:t>
            </a:r>
          </a:p>
        </p:txBody>
      </p:sp>
      <p:sp>
        <p:nvSpPr>
          <p:cNvPr id="32" name="Text Placeholder 10"/>
          <p:cNvSpPr>
            <a:spLocks noGrp="1"/>
          </p:cNvSpPr>
          <p:nvPr>
            <p:ph type="body" sz="quarter" idx="23" hasCustomPrompt="1"/>
          </p:nvPr>
        </p:nvSpPr>
        <p:spPr>
          <a:xfrm>
            <a:off x="7274943" y="4560541"/>
            <a:ext cx="4420203" cy="553156"/>
          </a:xfrm>
        </p:spPr>
        <p:txBody>
          <a:bodyPr lIns="0" rIns="0" anchor="t"/>
          <a:lstStyle>
            <a:lvl1pPr marL="0" indent="0" algn="r">
              <a:lnSpc>
                <a:spcPts val="1680"/>
              </a:lnSpc>
              <a:spcAft>
                <a:spcPts val="0"/>
              </a:spcAft>
              <a:buNone/>
              <a:defRPr sz="1600" baseline="0">
                <a:solidFill>
                  <a:schemeClr val="bg1"/>
                </a:solidFill>
              </a:defRPr>
            </a:lvl1pPr>
          </a:lstStyle>
          <a:p>
            <a:pPr lvl="0"/>
            <a:r>
              <a:rPr lang="en-US"/>
              <a:t>Name, Title </a:t>
            </a:r>
            <a:br>
              <a:rPr lang="en-US"/>
            </a:br>
            <a:r>
              <a:rPr lang="en-US"/>
              <a:t>Date</a:t>
            </a:r>
          </a:p>
        </p:txBody>
      </p:sp>
      <p:cxnSp>
        <p:nvCxnSpPr>
          <p:cNvPr id="33" name="Straight Connector 32"/>
          <p:cNvCxnSpPr/>
          <p:nvPr userDrawn="1"/>
        </p:nvCxnSpPr>
        <p:spPr>
          <a:xfrm flipH="1">
            <a:off x="7274944" y="434484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flipH="1">
            <a:off x="7274944" y="234592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
        <p:nvSpPr>
          <p:cNvPr id="35" name="Text Placeholder 6"/>
          <p:cNvSpPr>
            <a:spLocks noGrp="1"/>
          </p:cNvSpPr>
          <p:nvPr>
            <p:ph type="body" sz="quarter" idx="24" hasCustomPrompt="1"/>
          </p:nvPr>
        </p:nvSpPr>
        <p:spPr>
          <a:xfrm>
            <a:off x="7274947" y="3614805"/>
            <a:ext cx="4420200" cy="599416"/>
          </a:xfrm>
        </p:spPr>
        <p:txBody>
          <a:bodyPr vert="horz" lIns="0" tIns="45720" rIns="0" bIns="0" rtlCol="0" anchor="b">
            <a:noAutofit/>
          </a:bodyPr>
          <a:lstStyle>
            <a:lvl1pPr marL="146300" indent="-146300" algn="r">
              <a:buNone/>
              <a:defRPr lang="en-US" sz="1600" baseline="0" dirty="0">
                <a:solidFill>
                  <a:schemeClr val="bg1"/>
                </a:solidFill>
              </a:defRPr>
            </a:lvl1pPr>
          </a:lstStyle>
          <a:p>
            <a:pPr marL="0" marR="0" lvl="0" indent="0" fontAlgn="auto">
              <a:lnSpc>
                <a:spcPct val="100000"/>
              </a:lnSpc>
              <a:spcAft>
                <a:spcPts val="0"/>
              </a:spcAft>
              <a:buClrTx/>
              <a:buSzTx/>
              <a:tabLst/>
            </a:pPr>
            <a:r>
              <a:rPr lang="en-US"/>
              <a:t>SUBHEAD</a:t>
            </a:r>
          </a:p>
        </p:txBody>
      </p:sp>
      <p:sp>
        <p:nvSpPr>
          <p:cNvPr id="10" name="Text Placeholder 7"/>
          <p:cNvSpPr>
            <a:spLocks noGrp="1"/>
          </p:cNvSpPr>
          <p:nvPr>
            <p:ph type="body" sz="quarter" idx="12" hasCustomPrompt="1"/>
          </p:nvPr>
        </p:nvSpPr>
        <p:spPr>
          <a:xfrm>
            <a:off x="7751206" y="6439612"/>
            <a:ext cx="3943927" cy="260673"/>
          </a:xfrm>
        </p:spPr>
        <p:txBody>
          <a:bodyPr lIns="0" rIns="0" anchor="ctr"/>
          <a:lstStyle>
            <a:lvl1pPr marL="0" indent="0" algn="r">
              <a:buNone/>
              <a:defRPr sz="1200" baseline="0">
                <a:solidFill>
                  <a:schemeClr val="bg1"/>
                </a:solidFill>
                <a:latin typeface="Gill Sans MT"/>
                <a:cs typeface="Gill Sans MT"/>
              </a:defRPr>
            </a:lvl1pPr>
            <a:lvl2pPr marL="438901" indent="0">
              <a:buNone/>
              <a:defRPr/>
            </a:lvl2pPr>
            <a:lvl3pPr marL="829035" indent="0">
              <a:buNone/>
              <a:defRPr/>
            </a:lvl3pPr>
            <a:lvl4pPr marL="1219170" indent="0">
              <a:buNone/>
              <a:defRPr/>
            </a:lvl4pPr>
            <a:lvl5pPr marL="1645879" indent="0">
              <a:buNone/>
              <a:defRPr/>
            </a:lvl5pPr>
          </a:lstStyle>
          <a:p>
            <a:pPr lvl="0"/>
            <a:r>
              <a:rPr lang="en-US"/>
              <a:t>PUBLIC or INTERNAL USE ONLY or CONFIDENTIAL</a:t>
            </a:r>
          </a:p>
        </p:txBody>
      </p:sp>
      <p:pic>
        <p:nvPicPr>
          <p:cNvPr id="12" name="Picture 11" descr="DB_WORDMARK_W.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80422" y="6209666"/>
            <a:ext cx="1834620" cy="269137"/>
          </a:xfrm>
          <a:prstGeom prst="rect">
            <a:avLst/>
          </a:prstGeom>
        </p:spPr>
      </p:pic>
    </p:spTree>
    <p:extLst>
      <p:ext uri="{BB962C8B-B14F-4D97-AF65-F5344CB8AC3E}">
        <p14:creationId xmlns:p14="http://schemas.microsoft.com/office/powerpoint/2010/main" val="22463040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5">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4327263"/>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30846671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Chapter Slid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b="1">
                <a:solidFill>
                  <a:schemeClr val="bg1">
                    <a:lumMod val="85000"/>
                  </a:schemeClr>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4235096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33865274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29" y="1268765"/>
            <a:ext cx="9259747" cy="2237228"/>
          </a:xfrm>
        </p:spPr>
        <p:txBody>
          <a:bodyPr anchor="b"/>
          <a:lstStyle>
            <a:lvl1pPr>
              <a:lnSpc>
                <a:spcPts val="4500"/>
              </a:lnSpc>
              <a:defRPr sz="45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471005" y="3613580"/>
            <a:ext cx="9259747" cy="1500187"/>
          </a:xfrm>
        </p:spPr>
        <p:txBody>
          <a:bodyPr/>
          <a:lstStyle>
            <a:lvl1pPr marL="0" indent="0" algn="ctr">
              <a:buNone/>
              <a:defRPr sz="1800" b="1">
                <a:solidFill>
                  <a:schemeClr val="tx1">
                    <a:tint val="75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fld id="{E0E21E8A-F0CA-48E2-8F6C-D34EB60DCF2A}" type="datetime4">
              <a:rPr lang="en-US" smtClean="0"/>
              <a:t>July 12, 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41033401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8608"/>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57087" y="6194308"/>
            <a:ext cx="2394420" cy="365125"/>
          </a:xfrm>
        </p:spPr>
        <p:txBody>
          <a:bodyPr/>
          <a:lstStyle/>
          <a:p>
            <a:fld id="{7F72204B-F467-4F49-9355-1A2A9D9DFAB5}" type="datetime4">
              <a:rPr lang="en-US" smtClean="0"/>
              <a:t>July 12, 2022</a:t>
            </a:fld>
            <a:endParaRPr lang="en-US"/>
          </a:p>
        </p:txBody>
      </p:sp>
      <p:sp>
        <p:nvSpPr>
          <p:cNvPr id="9" name="Footer Placeholder 5"/>
          <p:cNvSpPr>
            <a:spLocks noGrp="1"/>
          </p:cNvSpPr>
          <p:nvPr>
            <p:ph type="ftr" sz="quarter" idx="11"/>
          </p:nvPr>
        </p:nvSpPr>
        <p:spPr>
          <a:xfrm>
            <a:off x="4038600" y="6194308"/>
            <a:ext cx="4114800" cy="365125"/>
          </a:xfrm>
        </p:spPr>
        <p:txBody>
          <a:bodyPr/>
          <a:lstStyle/>
          <a:p>
            <a:endParaRPr lang="en-US"/>
          </a:p>
        </p:txBody>
      </p:sp>
      <p:sp>
        <p:nvSpPr>
          <p:cNvPr id="10" name="Slide Number Placeholder 6"/>
          <p:cNvSpPr>
            <a:spLocks noGrp="1"/>
          </p:cNvSpPr>
          <p:nvPr>
            <p:ph type="sldNum" sz="quarter" idx="12"/>
          </p:nvPr>
        </p:nvSpPr>
        <p:spPr>
          <a:xfrm>
            <a:off x="9062013" y="6194308"/>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967513"/>
            <a:ext cx="10515600" cy="696071"/>
          </a:xfrm>
        </p:spPr>
        <p:txBody>
          <a:bodyPr>
            <a:normAutofit/>
          </a:bodyPr>
          <a:lstStyle>
            <a:lvl1pPr marL="0" indent="0" algn="ctr">
              <a:buNone/>
              <a:defRPr sz="1575"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395492245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7026"/>
            <a:ext cx="10515600" cy="762528"/>
          </a:xfrm>
        </p:spPr>
        <p:txBody>
          <a:bodyPr/>
          <a:lstStyle/>
          <a:p>
            <a:r>
              <a:rPr lang="en-US"/>
              <a:t>Click to edit Master title style</a:t>
            </a:r>
          </a:p>
        </p:txBody>
      </p:sp>
      <p:sp>
        <p:nvSpPr>
          <p:cNvPr id="3" name="Content Placeholder 2"/>
          <p:cNvSpPr>
            <a:spLocks noGrp="1"/>
          </p:cNvSpPr>
          <p:nvPr>
            <p:ph sz="half" idx="1"/>
          </p:nvPr>
        </p:nvSpPr>
        <p:spPr>
          <a:xfrm>
            <a:off x="838200" y="1568825"/>
            <a:ext cx="51816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68825"/>
            <a:ext cx="51816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F2C3E9-C3EF-4A60-99F2-0D9AE616E57B}" type="datetime4">
              <a:rPr lang="en-US" smtClean="0"/>
              <a:t>July 12,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7736182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73996"/>
            <a:ext cx="10515600" cy="1161770"/>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586908"/>
          </a:xfrm>
        </p:spPr>
        <p:txBody>
          <a:bodyPr anchor="b">
            <a:normAutofit/>
          </a:bodyPr>
          <a:lstStyle>
            <a:lvl1pPr marL="0" indent="0">
              <a:buNone/>
              <a:defRPr sz="2100" b="1">
                <a:solidFill>
                  <a:srgbClr val="898989"/>
                </a:solidFill>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644FA8-6749-4AC5-8185-EC649D175ACB}" type="datetime4">
              <a:rPr lang="en-US" smtClean="0"/>
              <a:t>July 12, 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99549098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839583-0023-4F7A-8830-976F98A9AA85}" type="datetime4">
              <a:rPr lang="en-US" smtClean="0"/>
              <a:t>July 12, 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40162995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F880A-784A-4F2E-8CDF-5375C8A1EBA5}" type="datetime4">
              <a:rPr lang="en-US" smtClean="0"/>
              <a:t>July 12, 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136440938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33"/>
            <a:ext cx="3932237" cy="1224275"/>
          </a:xfrm>
        </p:spPr>
        <p:txBody>
          <a:bodyPr anchor="t">
            <a:normAutofit/>
          </a:bodyPr>
          <a:lstStyle>
            <a:lvl1pPr algn="l">
              <a:defRPr sz="2700"/>
            </a:lvl1pPr>
          </a:lstStyle>
          <a:p>
            <a:r>
              <a:rPr lang="en-US"/>
              <a:t>Click to edit Master title style</a:t>
            </a:r>
          </a:p>
        </p:txBody>
      </p:sp>
      <p:sp>
        <p:nvSpPr>
          <p:cNvPr id="3" name="Content Placeholder 2"/>
          <p:cNvSpPr>
            <a:spLocks noGrp="1"/>
          </p:cNvSpPr>
          <p:nvPr>
            <p:ph idx="1"/>
          </p:nvPr>
        </p:nvSpPr>
        <p:spPr>
          <a:xfrm>
            <a:off x="5183188" y="987433"/>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211700"/>
            <a:ext cx="3932237"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8F775E4-9787-41D3-B857-C5F933027AA6}" type="datetime4">
              <a:rPr lang="en-US" smtClean="0"/>
              <a:t>July 12,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730129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Split Imag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68160"/>
          </a:xfrm>
          <a:prstGeom prst="rect">
            <a:avLst/>
          </a:prstGeom>
        </p:spPr>
      </p:pic>
      <p:sp>
        <p:nvSpPr>
          <p:cNvPr id="10" name="Text Placeholder 6"/>
          <p:cNvSpPr>
            <a:spLocks noGrp="1"/>
          </p:cNvSpPr>
          <p:nvPr>
            <p:ph type="body" sz="quarter" idx="19" hasCustomPrompt="1"/>
          </p:nvPr>
        </p:nvSpPr>
        <p:spPr>
          <a:xfrm>
            <a:off x="399225" y="2463379"/>
            <a:ext cx="4420200" cy="1151427"/>
          </a:xfrm>
        </p:spPr>
        <p:txBody>
          <a:bodyPr lIns="0" tIns="0" rIns="0" bIns="0" anchor="t"/>
          <a:lstStyle>
            <a:lvl1pPr marL="0" indent="0">
              <a:spcBef>
                <a:spcPts val="0"/>
              </a:spcBef>
              <a:buNone/>
              <a:defRPr sz="3733">
                <a:solidFill>
                  <a:schemeClr val="bg1"/>
                </a:solidFill>
              </a:defRPr>
            </a:lvl1pPr>
            <a:lvl2pPr marL="438901" indent="0">
              <a:buNone/>
              <a:defRPr>
                <a:solidFill>
                  <a:srgbClr val="005172"/>
                </a:solidFill>
              </a:defRPr>
            </a:lvl2pPr>
            <a:lvl3pPr marL="829035" indent="0">
              <a:buNone/>
              <a:defRPr>
                <a:solidFill>
                  <a:srgbClr val="005172"/>
                </a:solidFill>
              </a:defRPr>
            </a:lvl3pPr>
            <a:lvl4pPr marL="1219170" indent="0">
              <a:buNone/>
              <a:defRPr>
                <a:solidFill>
                  <a:srgbClr val="005172"/>
                </a:solidFill>
              </a:defRPr>
            </a:lvl4pPr>
            <a:lvl5pPr marL="1645879" indent="0">
              <a:buNone/>
              <a:defRPr>
                <a:solidFill>
                  <a:srgbClr val="005172"/>
                </a:solidFill>
              </a:defRPr>
            </a:lvl5pPr>
          </a:lstStyle>
          <a:p>
            <a:pPr lvl="0"/>
            <a:r>
              <a:rPr lang="en-US"/>
              <a:t>Title</a:t>
            </a:r>
          </a:p>
        </p:txBody>
      </p:sp>
      <p:sp>
        <p:nvSpPr>
          <p:cNvPr id="11" name="Text Placeholder 10"/>
          <p:cNvSpPr>
            <a:spLocks noGrp="1"/>
          </p:cNvSpPr>
          <p:nvPr>
            <p:ph type="body" sz="quarter" idx="20" hasCustomPrompt="1"/>
          </p:nvPr>
        </p:nvSpPr>
        <p:spPr>
          <a:xfrm>
            <a:off x="399221" y="4560541"/>
            <a:ext cx="4420203" cy="553156"/>
          </a:xfrm>
        </p:spPr>
        <p:txBody>
          <a:bodyPr lIns="0" anchor="t"/>
          <a:lstStyle>
            <a:lvl1pPr marL="0" indent="0">
              <a:lnSpc>
                <a:spcPts val="1680"/>
              </a:lnSpc>
              <a:spcAft>
                <a:spcPts val="0"/>
              </a:spcAft>
              <a:buNone/>
              <a:defRPr sz="1600" baseline="0">
                <a:solidFill>
                  <a:schemeClr val="bg1"/>
                </a:solidFill>
              </a:defRPr>
            </a:lvl1pPr>
          </a:lstStyle>
          <a:p>
            <a:pPr lvl="0"/>
            <a:r>
              <a:rPr lang="en-US"/>
              <a:t>Name, Title </a:t>
            </a:r>
            <a:br>
              <a:rPr lang="en-US"/>
            </a:br>
            <a:r>
              <a:rPr lang="en-US"/>
              <a:t>Date</a:t>
            </a:r>
          </a:p>
        </p:txBody>
      </p:sp>
      <p:cxnSp>
        <p:nvCxnSpPr>
          <p:cNvPr id="12" name="Straight Connector 11"/>
          <p:cNvCxnSpPr/>
          <p:nvPr userDrawn="1"/>
        </p:nvCxnSpPr>
        <p:spPr>
          <a:xfrm flipH="1">
            <a:off x="399223" y="434484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H="1">
            <a:off x="399223" y="234592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Text Placeholder 6"/>
          <p:cNvSpPr>
            <a:spLocks noGrp="1"/>
          </p:cNvSpPr>
          <p:nvPr>
            <p:ph type="body" sz="quarter" idx="21" hasCustomPrompt="1"/>
          </p:nvPr>
        </p:nvSpPr>
        <p:spPr>
          <a:xfrm>
            <a:off x="399225" y="3614805"/>
            <a:ext cx="4420200" cy="599416"/>
          </a:xfrm>
        </p:spPr>
        <p:txBody>
          <a:bodyPr vert="horz" lIns="0" tIns="45720" rIns="0" bIns="0" rtlCol="0" anchor="b">
            <a:noAutofit/>
          </a:bodyPr>
          <a:lstStyle>
            <a:lvl1pPr marL="146300" indent="-146300" algn="l">
              <a:buNone/>
              <a:defRPr lang="en-US" sz="1600" baseline="0" dirty="0">
                <a:solidFill>
                  <a:schemeClr val="bg1"/>
                </a:solidFill>
              </a:defRPr>
            </a:lvl1pPr>
          </a:lstStyle>
          <a:p>
            <a:pPr marL="0" marR="0" lvl="0" indent="0" fontAlgn="auto">
              <a:lnSpc>
                <a:spcPct val="100000"/>
              </a:lnSpc>
              <a:spcAft>
                <a:spcPts val="0"/>
              </a:spcAft>
              <a:buClrTx/>
              <a:buSzTx/>
              <a:tabLst/>
            </a:pPr>
            <a:r>
              <a:rPr lang="en-US"/>
              <a:t>SUBHEAD</a:t>
            </a:r>
          </a:p>
        </p:txBody>
      </p:sp>
      <p:sp>
        <p:nvSpPr>
          <p:cNvPr id="15" name="Text Placeholder 7"/>
          <p:cNvSpPr>
            <a:spLocks noGrp="1"/>
          </p:cNvSpPr>
          <p:nvPr>
            <p:ph type="body" sz="quarter" idx="12" hasCustomPrompt="1"/>
          </p:nvPr>
        </p:nvSpPr>
        <p:spPr>
          <a:xfrm>
            <a:off x="7751206" y="6439612"/>
            <a:ext cx="3943927" cy="260673"/>
          </a:xfrm>
        </p:spPr>
        <p:txBody>
          <a:bodyPr lIns="0" rIns="0" anchor="ctr"/>
          <a:lstStyle>
            <a:lvl1pPr marL="0" indent="0" algn="r">
              <a:buNone/>
              <a:defRPr sz="1200" baseline="0">
                <a:solidFill>
                  <a:schemeClr val="bg1"/>
                </a:solidFill>
                <a:latin typeface="Gill Sans MT"/>
                <a:cs typeface="Gill Sans MT"/>
              </a:defRPr>
            </a:lvl1pPr>
            <a:lvl2pPr marL="438901" indent="0">
              <a:buNone/>
              <a:defRPr/>
            </a:lvl2pPr>
            <a:lvl3pPr marL="829035" indent="0">
              <a:buNone/>
              <a:defRPr/>
            </a:lvl3pPr>
            <a:lvl4pPr marL="1219170" indent="0">
              <a:buNone/>
              <a:defRPr/>
            </a:lvl4pPr>
            <a:lvl5pPr marL="1645879" indent="0">
              <a:buNone/>
              <a:defRPr/>
            </a:lvl5pPr>
          </a:lstStyle>
          <a:p>
            <a:pPr lvl="0"/>
            <a:r>
              <a:rPr lang="en-US"/>
              <a:t>PUBLIC or INTERNAL USE ONLY or CONFIDENTIAL</a:t>
            </a:r>
          </a:p>
        </p:txBody>
      </p:sp>
      <p:pic>
        <p:nvPicPr>
          <p:cNvPr id="16" name="Picture 15" descr="DB_WORDMARK_W.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80422" y="6209666"/>
            <a:ext cx="1834620" cy="269137"/>
          </a:xfrm>
          <a:prstGeom prst="rect">
            <a:avLst/>
          </a:prstGeom>
        </p:spPr>
      </p:pic>
    </p:spTree>
    <p:extLst>
      <p:ext uri="{BB962C8B-B14F-4D97-AF65-F5344CB8AC3E}">
        <p14:creationId xmlns:p14="http://schemas.microsoft.com/office/powerpoint/2010/main" val="251647877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33"/>
            <a:ext cx="6172200" cy="4873625"/>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r>
              <a:rPr lang="en-US"/>
              <a:t>Click icon to add picture</a:t>
            </a:r>
          </a:p>
        </p:txBody>
      </p:sp>
      <p:sp>
        <p:nvSpPr>
          <p:cNvPr id="5" name="Date Placeholder 4"/>
          <p:cNvSpPr>
            <a:spLocks noGrp="1"/>
          </p:cNvSpPr>
          <p:nvPr>
            <p:ph type="dt" sz="half" idx="10"/>
          </p:nvPr>
        </p:nvSpPr>
        <p:spPr/>
        <p:txBody>
          <a:bodyPr/>
          <a:lstStyle/>
          <a:p>
            <a:fld id="{151BA792-2850-4D57-A7FA-1B1DD121CF70}" type="datetime4">
              <a:rPr lang="en-US" smtClean="0"/>
              <a:t>July 12, 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
        <p:nvSpPr>
          <p:cNvPr id="8" name="Title 1"/>
          <p:cNvSpPr>
            <a:spLocks noGrp="1"/>
          </p:cNvSpPr>
          <p:nvPr>
            <p:ph type="title"/>
          </p:nvPr>
        </p:nvSpPr>
        <p:spPr>
          <a:xfrm>
            <a:off x="839788" y="987433"/>
            <a:ext cx="3932237" cy="1224275"/>
          </a:xfrm>
        </p:spPr>
        <p:txBody>
          <a:bodyPr anchor="t">
            <a:normAutofit/>
          </a:bodyPr>
          <a:lstStyle>
            <a:lvl1pPr algn="l">
              <a:defRPr sz="2700"/>
            </a:lvl1pPr>
          </a:lstStyle>
          <a:p>
            <a:r>
              <a:rPr lang="en-US"/>
              <a:t>Click to edit Master title style</a:t>
            </a:r>
          </a:p>
        </p:txBody>
      </p:sp>
      <p:sp>
        <p:nvSpPr>
          <p:cNvPr id="9" name="Text Placeholder 3"/>
          <p:cNvSpPr>
            <a:spLocks noGrp="1"/>
          </p:cNvSpPr>
          <p:nvPr>
            <p:ph type="body" sz="half" idx="2"/>
          </p:nvPr>
        </p:nvSpPr>
        <p:spPr>
          <a:xfrm>
            <a:off x="839788" y="2211700"/>
            <a:ext cx="3932237" cy="3657288"/>
          </a:xfrm>
        </p:spPr>
        <p:txBody>
          <a:bodyPr/>
          <a:lstStyle>
            <a:lvl1pPr marL="0" indent="0">
              <a:buNone/>
              <a:defRPr sz="1200" b="1">
                <a:solidFill>
                  <a:srgbClr val="898989"/>
                </a:solidFill>
              </a:defRPr>
            </a:lvl1pPr>
            <a:lvl2pPr marL="342875" indent="0">
              <a:buNone/>
              <a:defRPr sz="1050"/>
            </a:lvl2pPr>
            <a:lvl3pPr marL="685749" indent="0">
              <a:buNone/>
              <a:defRPr sz="900"/>
            </a:lvl3pPr>
            <a:lvl4pPr marL="1028624" indent="0">
              <a:buNone/>
              <a:defRPr sz="750"/>
            </a:lvl4pPr>
            <a:lvl5pPr marL="1371498" indent="0">
              <a:buNone/>
              <a:defRPr sz="750"/>
            </a:lvl5pPr>
            <a:lvl6pPr marL="1714373" indent="0">
              <a:buNone/>
              <a:defRPr sz="750"/>
            </a:lvl6pPr>
            <a:lvl7pPr marL="2057246" indent="0">
              <a:buNone/>
              <a:defRPr sz="750"/>
            </a:lvl7pPr>
            <a:lvl8pPr marL="2400120" indent="0">
              <a:buNone/>
              <a:defRPr sz="750"/>
            </a:lvl8pPr>
            <a:lvl9pPr marL="2742995" indent="0">
              <a:buNone/>
              <a:defRPr sz="750"/>
            </a:lvl9pPr>
          </a:lstStyle>
          <a:p>
            <a:pPr lvl="0"/>
            <a:r>
              <a:rPr lang="en-US"/>
              <a:t>Edit Master text styles</a:t>
            </a:r>
          </a:p>
        </p:txBody>
      </p:sp>
    </p:spTree>
    <p:extLst>
      <p:ext uri="{BB962C8B-B14F-4D97-AF65-F5344CB8AC3E}">
        <p14:creationId xmlns:p14="http://schemas.microsoft.com/office/powerpoint/2010/main" val="24163593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BA Logo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0419" y="1606515"/>
            <a:ext cx="4471166" cy="3644973"/>
          </a:xfrm>
          <a:prstGeom prst="rect">
            <a:avLst/>
          </a:prstGeom>
        </p:spPr>
      </p:pic>
    </p:spTree>
    <p:extLst>
      <p:ext uri="{BB962C8B-B14F-4D97-AF65-F5344CB8AC3E}">
        <p14:creationId xmlns:p14="http://schemas.microsoft.com/office/powerpoint/2010/main" val="26081980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6">
                <a:solidFill>
                  <a:schemeClr val="bg1"/>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49">
                <a:solidFill>
                  <a:schemeClr val="bg1"/>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9" indent="0" algn="ctr">
              <a:buNone/>
              <a:defRPr sz="2400" b="1">
                <a:solidFill>
                  <a:srgbClr val="898989"/>
                </a:solidFill>
              </a:defRPr>
            </a:lvl2pPr>
            <a:lvl3pPr marL="685758" indent="0" algn="ctr">
              <a:buNone/>
              <a:defRPr sz="2400" b="1">
                <a:solidFill>
                  <a:srgbClr val="898989"/>
                </a:solidFill>
              </a:defRPr>
            </a:lvl3pPr>
            <a:lvl4pPr marL="1028637" indent="0" algn="ctr">
              <a:buNone/>
              <a:defRPr sz="2400" b="1">
                <a:solidFill>
                  <a:srgbClr val="898989"/>
                </a:solidFill>
              </a:defRPr>
            </a:lvl4pPr>
            <a:lvl5pPr marL="1371516"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9786" y="692797"/>
            <a:ext cx="3212432" cy="661760"/>
          </a:xfrm>
          <a:prstGeom prst="rect">
            <a:avLst/>
          </a:prstGeom>
        </p:spPr>
      </p:pic>
    </p:spTree>
    <p:extLst>
      <p:ext uri="{BB962C8B-B14F-4D97-AF65-F5344CB8AC3E}">
        <p14:creationId xmlns:p14="http://schemas.microsoft.com/office/powerpoint/2010/main" val="94811031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6">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49">
                <a:solidFill>
                  <a:schemeClr val="bg1"/>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4327264"/>
            <a:ext cx="9144000" cy="1646237"/>
          </a:xfrm>
        </p:spPr>
        <p:txBody>
          <a:bodyPr>
            <a:noAutofit/>
          </a:bodyPr>
          <a:lstStyle>
            <a:lvl1pPr marL="0" indent="0" algn="ctr">
              <a:buNone/>
              <a:defRPr sz="2400" b="1">
                <a:solidFill>
                  <a:schemeClr val="bg1">
                    <a:lumMod val="65000"/>
                  </a:schemeClr>
                </a:solidFill>
              </a:defRPr>
            </a:lvl1pPr>
            <a:lvl2pPr marL="342879" indent="0" algn="ctr">
              <a:buNone/>
              <a:defRPr sz="2400" b="1">
                <a:solidFill>
                  <a:srgbClr val="898989"/>
                </a:solidFill>
              </a:defRPr>
            </a:lvl2pPr>
            <a:lvl3pPr marL="685758" indent="0" algn="ctr">
              <a:buNone/>
              <a:defRPr sz="2400" b="1">
                <a:solidFill>
                  <a:srgbClr val="898989"/>
                </a:solidFill>
              </a:defRPr>
            </a:lvl3pPr>
            <a:lvl4pPr marL="1028637" indent="0" algn="ctr">
              <a:buNone/>
              <a:defRPr sz="2400" b="1">
                <a:solidFill>
                  <a:srgbClr val="898989"/>
                </a:solidFill>
              </a:defRPr>
            </a:lvl4pPr>
            <a:lvl5pPr marL="1371516" indent="0" algn="ctr">
              <a:buNone/>
              <a:defRPr sz="2400" b="1">
                <a:solidFill>
                  <a:srgbClr val="898989"/>
                </a:solidFill>
              </a:defRPr>
            </a:lvl5pPr>
          </a:lstStyle>
          <a:p>
            <a:pPr lvl="0"/>
            <a:r>
              <a:rPr lang="en-US"/>
              <a:t>Click to edit Master subtitle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9786" y="692797"/>
            <a:ext cx="3212432" cy="661760"/>
          </a:xfrm>
          <a:prstGeom prst="rect">
            <a:avLst/>
          </a:prstGeom>
        </p:spPr>
      </p:pic>
    </p:spTree>
    <p:extLst>
      <p:ext uri="{BB962C8B-B14F-4D97-AF65-F5344CB8AC3E}">
        <p14:creationId xmlns:p14="http://schemas.microsoft.com/office/powerpoint/2010/main" val="36787164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6">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49">
                <a:solidFill>
                  <a:srgbClr val="003F80"/>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9" indent="0" algn="ctr">
              <a:buNone/>
              <a:defRPr sz="2400" b="1">
                <a:solidFill>
                  <a:srgbClr val="898989"/>
                </a:solidFill>
              </a:defRPr>
            </a:lvl2pPr>
            <a:lvl3pPr marL="685758" indent="0" algn="ctr">
              <a:buNone/>
              <a:defRPr sz="2400" b="1">
                <a:solidFill>
                  <a:srgbClr val="898989"/>
                </a:solidFill>
              </a:defRPr>
            </a:lvl3pPr>
            <a:lvl4pPr marL="1028637" indent="0" algn="ctr">
              <a:buNone/>
              <a:defRPr sz="2400" b="1">
                <a:solidFill>
                  <a:srgbClr val="898989"/>
                </a:solidFill>
              </a:defRPr>
            </a:lvl4pPr>
            <a:lvl5pPr marL="1371516"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205168119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6">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49">
                <a:solidFill>
                  <a:srgbClr val="003F80"/>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4327264"/>
            <a:ext cx="9144000" cy="1646237"/>
          </a:xfrm>
        </p:spPr>
        <p:txBody>
          <a:bodyPr>
            <a:noAutofit/>
          </a:bodyPr>
          <a:lstStyle>
            <a:lvl1pPr marL="0" indent="0" algn="ctr">
              <a:buNone/>
              <a:defRPr sz="2400" b="1">
                <a:solidFill>
                  <a:schemeClr val="bg1">
                    <a:lumMod val="65000"/>
                  </a:schemeClr>
                </a:solidFill>
              </a:defRPr>
            </a:lvl1pPr>
            <a:lvl2pPr marL="342879" indent="0" algn="ctr">
              <a:buNone/>
              <a:defRPr sz="2400" b="1">
                <a:solidFill>
                  <a:srgbClr val="898989"/>
                </a:solidFill>
              </a:defRPr>
            </a:lvl2pPr>
            <a:lvl3pPr marL="685758" indent="0" algn="ctr">
              <a:buNone/>
              <a:defRPr sz="2400" b="1">
                <a:solidFill>
                  <a:srgbClr val="898989"/>
                </a:solidFill>
              </a:defRPr>
            </a:lvl3pPr>
            <a:lvl4pPr marL="1028637" indent="0" algn="ctr">
              <a:buNone/>
              <a:defRPr sz="2400" b="1">
                <a:solidFill>
                  <a:srgbClr val="898989"/>
                </a:solidFill>
              </a:defRPr>
            </a:lvl4pPr>
            <a:lvl5pPr marL="1371516" indent="0" algn="ctr">
              <a:buNone/>
              <a:defRPr sz="2400" b="1">
                <a:solidFill>
                  <a:srgbClr val="898989"/>
                </a:solidFill>
              </a:defRPr>
            </a:lvl5pPr>
          </a:lstStyle>
          <a:p>
            <a:pPr lvl="0"/>
            <a:r>
              <a:rPr lang="en-US"/>
              <a:t>Click to edit Master subtitle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39617060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Chapter Slid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1" b="1">
                <a:solidFill>
                  <a:schemeClr val="bg1">
                    <a:lumMod val="85000"/>
                  </a:schemeClr>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Tree>
    <p:extLst>
      <p:ext uri="{BB962C8B-B14F-4D97-AF65-F5344CB8AC3E}">
        <p14:creationId xmlns:p14="http://schemas.microsoft.com/office/powerpoint/2010/main" val="11396098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1" b="1">
                <a:solidFill>
                  <a:srgbClr val="898989"/>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Tree>
    <p:extLst>
      <p:ext uri="{BB962C8B-B14F-4D97-AF65-F5344CB8AC3E}">
        <p14:creationId xmlns:p14="http://schemas.microsoft.com/office/powerpoint/2010/main" val="10973504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30" y="1268765"/>
            <a:ext cx="9259748" cy="2237228"/>
          </a:xfrm>
        </p:spPr>
        <p:txBody>
          <a:bodyPr anchor="b"/>
          <a:lstStyle>
            <a:lvl1pPr>
              <a:lnSpc>
                <a:spcPts val="4500"/>
              </a:lnSpc>
              <a:defRPr sz="45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471004" y="3613581"/>
            <a:ext cx="9259748" cy="1500187"/>
          </a:xfrm>
        </p:spPr>
        <p:txBody>
          <a:bodyPr/>
          <a:lstStyle>
            <a:lvl1pPr marL="0" indent="0" algn="ctr">
              <a:buNone/>
              <a:defRPr sz="1801" b="1">
                <a:solidFill>
                  <a:schemeClr val="tx1">
                    <a:tint val="75000"/>
                  </a:schemeClr>
                </a:solidFill>
              </a:defRPr>
            </a:lvl1pPr>
            <a:lvl2pPr marL="342879" indent="0">
              <a:buNone/>
              <a:defRPr sz="1500">
                <a:solidFill>
                  <a:schemeClr val="tx1">
                    <a:tint val="75000"/>
                  </a:schemeClr>
                </a:solidFill>
              </a:defRPr>
            </a:lvl2pPr>
            <a:lvl3pPr marL="685758" indent="0">
              <a:buNone/>
              <a:defRPr sz="1349">
                <a:solidFill>
                  <a:schemeClr val="tx1">
                    <a:tint val="75000"/>
                  </a:schemeClr>
                </a:solidFill>
              </a:defRPr>
            </a:lvl3pPr>
            <a:lvl4pPr marL="1028637" indent="0">
              <a:buNone/>
              <a:defRPr sz="1200">
                <a:solidFill>
                  <a:schemeClr val="tx1">
                    <a:tint val="75000"/>
                  </a:schemeClr>
                </a:solidFill>
              </a:defRPr>
            </a:lvl4pPr>
            <a:lvl5pPr marL="1371516" indent="0">
              <a:buNone/>
              <a:defRPr sz="1200">
                <a:solidFill>
                  <a:schemeClr val="tx1">
                    <a:tint val="75000"/>
                  </a:schemeClr>
                </a:solidFill>
              </a:defRPr>
            </a:lvl5pPr>
            <a:lvl6pPr marL="1714395" indent="0">
              <a:buNone/>
              <a:defRPr sz="1200">
                <a:solidFill>
                  <a:schemeClr val="tx1">
                    <a:tint val="75000"/>
                  </a:schemeClr>
                </a:solidFill>
              </a:defRPr>
            </a:lvl6pPr>
            <a:lvl7pPr marL="2057272" indent="0">
              <a:buNone/>
              <a:defRPr sz="1200">
                <a:solidFill>
                  <a:schemeClr val="tx1">
                    <a:tint val="75000"/>
                  </a:schemeClr>
                </a:solidFill>
              </a:defRPr>
            </a:lvl7pPr>
            <a:lvl8pPr marL="2400151" indent="0">
              <a:buNone/>
              <a:defRPr sz="1200">
                <a:solidFill>
                  <a:schemeClr val="tx1">
                    <a:tint val="75000"/>
                  </a:schemeClr>
                </a:solidFill>
              </a:defRPr>
            </a:lvl8pPr>
            <a:lvl9pPr marL="2743030" indent="0">
              <a:buNone/>
              <a:defRPr sz="12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6535105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2" y="368608"/>
            <a:ext cx="10515600" cy="598904"/>
          </a:xfrm>
        </p:spPr>
        <p:txBody>
          <a:bodyPr/>
          <a:lstStyle/>
          <a:p>
            <a:r>
              <a:rPr lang="en-US"/>
              <a:t>Click to edit Master title style</a:t>
            </a:r>
          </a:p>
        </p:txBody>
      </p:sp>
      <p:sp>
        <p:nvSpPr>
          <p:cNvPr id="3" name="Content Placeholder 2"/>
          <p:cNvSpPr>
            <a:spLocks noGrp="1"/>
          </p:cNvSpPr>
          <p:nvPr>
            <p:ph idx="1"/>
          </p:nvPr>
        </p:nvSpPr>
        <p:spPr>
          <a:xfrm>
            <a:off x="838202" y="1511570"/>
            <a:ext cx="10515600" cy="44465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57089" y="6194309"/>
            <a:ext cx="2394420" cy="365125"/>
          </a:xfrm>
        </p:spPr>
        <p:txBody>
          <a:bodyPr/>
          <a:lstStyle/>
          <a:p>
            <a:endParaRPr lang="en-US"/>
          </a:p>
        </p:txBody>
      </p:sp>
      <p:sp>
        <p:nvSpPr>
          <p:cNvPr id="9" name="Footer Placeholder 5"/>
          <p:cNvSpPr>
            <a:spLocks noGrp="1"/>
          </p:cNvSpPr>
          <p:nvPr>
            <p:ph type="ftr" sz="quarter" idx="11"/>
          </p:nvPr>
        </p:nvSpPr>
        <p:spPr>
          <a:xfrm>
            <a:off x="4038602" y="6194309"/>
            <a:ext cx="4114800" cy="365125"/>
          </a:xfrm>
        </p:spPr>
        <p:txBody>
          <a:bodyPr/>
          <a:lstStyle/>
          <a:p>
            <a:endParaRPr lang="en-US"/>
          </a:p>
        </p:txBody>
      </p:sp>
      <p:sp>
        <p:nvSpPr>
          <p:cNvPr id="10" name="Slide Number Placeholder 6"/>
          <p:cNvSpPr>
            <a:spLocks noGrp="1"/>
          </p:cNvSpPr>
          <p:nvPr>
            <p:ph type="sldNum" sz="quarter" idx="12"/>
          </p:nvPr>
        </p:nvSpPr>
        <p:spPr>
          <a:xfrm>
            <a:off x="9062012" y="6194309"/>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2" y="967514"/>
            <a:ext cx="10515600" cy="696071"/>
          </a:xfrm>
        </p:spPr>
        <p:txBody>
          <a:bodyPr>
            <a:normAutofit/>
          </a:bodyPr>
          <a:lstStyle>
            <a:lvl1pPr marL="0" indent="0" algn="ctr">
              <a:buNone/>
              <a:defRPr sz="1575" b="1">
                <a:solidFill>
                  <a:srgbClr val="898989"/>
                </a:solidFill>
              </a:defRPr>
            </a:lvl1pPr>
            <a:lvl2pPr marL="342879" indent="0" algn="ctr">
              <a:buNone/>
              <a:defRPr sz="1500"/>
            </a:lvl2pPr>
            <a:lvl3pPr marL="685758" indent="0" algn="ctr">
              <a:buNone/>
              <a:defRPr sz="1349"/>
            </a:lvl3pPr>
            <a:lvl4pPr marL="1028637" indent="0" algn="ctr">
              <a:buNone/>
              <a:defRPr sz="1200"/>
            </a:lvl4pPr>
            <a:lvl5pPr marL="1371516" indent="0" algn="ctr">
              <a:buNone/>
              <a:defRPr sz="1200"/>
            </a:lvl5pPr>
            <a:lvl6pPr marL="1714395" indent="0" algn="ctr">
              <a:buNone/>
              <a:defRPr sz="1200"/>
            </a:lvl6pPr>
            <a:lvl7pPr marL="2057272" indent="0" algn="ctr">
              <a:buNone/>
              <a:defRPr sz="1200"/>
            </a:lvl7pPr>
            <a:lvl8pPr marL="2400151" indent="0" algn="ctr">
              <a:buNone/>
              <a:defRPr sz="1200"/>
            </a:lvl8pPr>
            <a:lvl9pPr marL="2743030" indent="0" algn="ctr">
              <a:buNone/>
              <a:defRPr sz="1200"/>
            </a:lvl9pPr>
          </a:lstStyle>
          <a:p>
            <a:r>
              <a:rPr lang="en-US"/>
              <a:t>Click to edit Master subtitle style</a:t>
            </a:r>
          </a:p>
        </p:txBody>
      </p:sp>
    </p:spTree>
    <p:extLst>
      <p:ext uri="{BB962C8B-B14F-4D97-AF65-F5344CB8AC3E}">
        <p14:creationId xmlns:p14="http://schemas.microsoft.com/office/powerpoint/2010/main" val="2239739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Split Imag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68160"/>
          </a:xfrm>
          <a:prstGeom prst="rect">
            <a:avLst/>
          </a:prstGeom>
        </p:spPr>
      </p:pic>
      <p:sp>
        <p:nvSpPr>
          <p:cNvPr id="10" name="Text Placeholder 6"/>
          <p:cNvSpPr>
            <a:spLocks noGrp="1"/>
          </p:cNvSpPr>
          <p:nvPr>
            <p:ph type="body" sz="quarter" idx="19" hasCustomPrompt="1"/>
          </p:nvPr>
        </p:nvSpPr>
        <p:spPr>
          <a:xfrm>
            <a:off x="399225" y="2463379"/>
            <a:ext cx="4420200" cy="1151427"/>
          </a:xfrm>
        </p:spPr>
        <p:txBody>
          <a:bodyPr lIns="0" tIns="0" rIns="0" bIns="0" anchor="t"/>
          <a:lstStyle>
            <a:lvl1pPr marL="0" indent="0">
              <a:spcBef>
                <a:spcPts val="0"/>
              </a:spcBef>
              <a:buNone/>
              <a:defRPr sz="3733">
                <a:solidFill>
                  <a:schemeClr val="bg1"/>
                </a:solidFill>
              </a:defRPr>
            </a:lvl1pPr>
            <a:lvl2pPr marL="438901" indent="0">
              <a:buNone/>
              <a:defRPr>
                <a:solidFill>
                  <a:srgbClr val="005172"/>
                </a:solidFill>
              </a:defRPr>
            </a:lvl2pPr>
            <a:lvl3pPr marL="829035" indent="0">
              <a:buNone/>
              <a:defRPr>
                <a:solidFill>
                  <a:srgbClr val="005172"/>
                </a:solidFill>
              </a:defRPr>
            </a:lvl3pPr>
            <a:lvl4pPr marL="1219170" indent="0">
              <a:buNone/>
              <a:defRPr>
                <a:solidFill>
                  <a:srgbClr val="005172"/>
                </a:solidFill>
              </a:defRPr>
            </a:lvl4pPr>
            <a:lvl5pPr marL="1645879" indent="0">
              <a:buNone/>
              <a:defRPr>
                <a:solidFill>
                  <a:srgbClr val="005172"/>
                </a:solidFill>
              </a:defRPr>
            </a:lvl5pPr>
          </a:lstStyle>
          <a:p>
            <a:pPr lvl="0"/>
            <a:r>
              <a:rPr lang="en-US"/>
              <a:t>Title</a:t>
            </a:r>
          </a:p>
        </p:txBody>
      </p:sp>
      <p:sp>
        <p:nvSpPr>
          <p:cNvPr id="16" name="Text Placeholder 10"/>
          <p:cNvSpPr>
            <a:spLocks noGrp="1"/>
          </p:cNvSpPr>
          <p:nvPr>
            <p:ph type="body" sz="quarter" idx="20" hasCustomPrompt="1"/>
          </p:nvPr>
        </p:nvSpPr>
        <p:spPr>
          <a:xfrm>
            <a:off x="399221" y="4560541"/>
            <a:ext cx="4420203" cy="553156"/>
          </a:xfrm>
        </p:spPr>
        <p:txBody>
          <a:bodyPr lIns="0" anchor="t"/>
          <a:lstStyle>
            <a:lvl1pPr marL="0" indent="0">
              <a:lnSpc>
                <a:spcPts val="1680"/>
              </a:lnSpc>
              <a:spcAft>
                <a:spcPts val="0"/>
              </a:spcAft>
              <a:buNone/>
              <a:defRPr sz="1600" baseline="0">
                <a:solidFill>
                  <a:schemeClr val="bg1"/>
                </a:solidFill>
              </a:defRPr>
            </a:lvl1pPr>
          </a:lstStyle>
          <a:p>
            <a:pPr lvl="0"/>
            <a:r>
              <a:rPr lang="en-US"/>
              <a:t>Name, Title </a:t>
            </a:r>
            <a:br>
              <a:rPr lang="en-US"/>
            </a:br>
            <a:r>
              <a:rPr lang="en-US"/>
              <a:t>Date</a:t>
            </a:r>
          </a:p>
        </p:txBody>
      </p:sp>
      <p:cxnSp>
        <p:nvCxnSpPr>
          <p:cNvPr id="17" name="Straight Connector 16"/>
          <p:cNvCxnSpPr/>
          <p:nvPr userDrawn="1"/>
        </p:nvCxnSpPr>
        <p:spPr>
          <a:xfrm flipH="1">
            <a:off x="399223" y="434484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H="1">
            <a:off x="399223" y="2345928"/>
            <a:ext cx="4420203" cy="0"/>
          </a:xfrm>
          <a:prstGeom prst="line">
            <a:avLst/>
          </a:prstGeom>
          <a:ln w="19050" cmpd="sng">
            <a:solidFill>
              <a:srgbClr val="FFFFFF"/>
            </a:solidFill>
            <a:prstDash val="sysDot"/>
          </a:ln>
          <a:effectLst/>
        </p:spPr>
        <p:style>
          <a:lnRef idx="2">
            <a:schemeClr val="accent1"/>
          </a:lnRef>
          <a:fillRef idx="0">
            <a:schemeClr val="accent1"/>
          </a:fillRef>
          <a:effectRef idx="1">
            <a:schemeClr val="accent1"/>
          </a:effectRef>
          <a:fontRef idx="minor">
            <a:schemeClr val="tx1"/>
          </a:fontRef>
        </p:style>
      </p:cxnSp>
      <p:sp>
        <p:nvSpPr>
          <p:cNvPr id="19" name="Text Placeholder 6"/>
          <p:cNvSpPr>
            <a:spLocks noGrp="1"/>
          </p:cNvSpPr>
          <p:nvPr>
            <p:ph type="body" sz="quarter" idx="21" hasCustomPrompt="1"/>
          </p:nvPr>
        </p:nvSpPr>
        <p:spPr>
          <a:xfrm>
            <a:off x="399225" y="3614805"/>
            <a:ext cx="4420200" cy="599416"/>
          </a:xfrm>
        </p:spPr>
        <p:txBody>
          <a:bodyPr vert="horz" lIns="0" tIns="45720" rIns="0" bIns="0" rtlCol="0" anchor="b">
            <a:noAutofit/>
          </a:bodyPr>
          <a:lstStyle>
            <a:lvl1pPr marL="146300" indent="-146300" algn="l">
              <a:buNone/>
              <a:defRPr lang="en-US" sz="1600" baseline="0" dirty="0">
                <a:solidFill>
                  <a:schemeClr val="bg1"/>
                </a:solidFill>
              </a:defRPr>
            </a:lvl1pPr>
          </a:lstStyle>
          <a:p>
            <a:pPr marL="0" marR="0" lvl="0" indent="0" fontAlgn="auto">
              <a:lnSpc>
                <a:spcPct val="100000"/>
              </a:lnSpc>
              <a:spcAft>
                <a:spcPts val="0"/>
              </a:spcAft>
              <a:buClrTx/>
              <a:buSzTx/>
              <a:tabLst/>
            </a:pPr>
            <a:r>
              <a:rPr lang="en-US"/>
              <a:t>SUBHEAD</a:t>
            </a:r>
          </a:p>
        </p:txBody>
      </p:sp>
      <p:sp>
        <p:nvSpPr>
          <p:cNvPr id="11" name="Text Placeholder 7"/>
          <p:cNvSpPr>
            <a:spLocks noGrp="1"/>
          </p:cNvSpPr>
          <p:nvPr>
            <p:ph type="body" sz="quarter" idx="22" hasCustomPrompt="1"/>
          </p:nvPr>
        </p:nvSpPr>
        <p:spPr>
          <a:xfrm>
            <a:off x="7751206" y="6439612"/>
            <a:ext cx="3943927" cy="260673"/>
          </a:xfrm>
        </p:spPr>
        <p:txBody>
          <a:bodyPr lIns="0" rIns="0" anchor="ctr"/>
          <a:lstStyle>
            <a:lvl1pPr marL="0" indent="0" algn="r">
              <a:buNone/>
              <a:defRPr sz="1200" baseline="0">
                <a:solidFill>
                  <a:schemeClr val="bg1"/>
                </a:solidFill>
                <a:latin typeface="Gill Sans MT"/>
                <a:cs typeface="Gill Sans MT"/>
              </a:defRPr>
            </a:lvl1pPr>
            <a:lvl2pPr marL="438901" indent="0">
              <a:buNone/>
              <a:defRPr/>
            </a:lvl2pPr>
            <a:lvl3pPr marL="829035" indent="0">
              <a:buNone/>
              <a:defRPr/>
            </a:lvl3pPr>
            <a:lvl4pPr marL="1219170" indent="0">
              <a:buNone/>
              <a:defRPr/>
            </a:lvl4pPr>
            <a:lvl5pPr marL="1645879" indent="0">
              <a:buNone/>
              <a:defRPr/>
            </a:lvl5pPr>
          </a:lstStyle>
          <a:p>
            <a:pPr lvl="0"/>
            <a:r>
              <a:rPr lang="en-US"/>
              <a:t>PUBLIC or INTERNAL USE ONLY or CONFIDENTIAL</a:t>
            </a:r>
          </a:p>
        </p:txBody>
      </p:sp>
      <p:pic>
        <p:nvPicPr>
          <p:cNvPr id="12" name="Picture 11" descr="DB_WORDMARK_W.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80422" y="6209666"/>
            <a:ext cx="1834620" cy="269137"/>
          </a:xfrm>
          <a:prstGeom prst="rect">
            <a:avLst/>
          </a:prstGeom>
        </p:spPr>
      </p:pic>
    </p:spTree>
    <p:extLst>
      <p:ext uri="{BB962C8B-B14F-4D97-AF65-F5344CB8AC3E}">
        <p14:creationId xmlns:p14="http://schemas.microsoft.com/office/powerpoint/2010/main" val="36957606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2" y="367026"/>
            <a:ext cx="10515600" cy="762528"/>
          </a:xfrm>
        </p:spPr>
        <p:txBody>
          <a:bodyPr/>
          <a:lstStyle/>
          <a:p>
            <a:r>
              <a:rPr lang="en-US"/>
              <a:t>Click to edit Master title style</a:t>
            </a:r>
          </a:p>
        </p:txBody>
      </p:sp>
      <p:sp>
        <p:nvSpPr>
          <p:cNvPr id="3" name="Content Placeholder 2"/>
          <p:cNvSpPr>
            <a:spLocks noGrp="1"/>
          </p:cNvSpPr>
          <p:nvPr>
            <p:ph sz="half" idx="1"/>
          </p:nvPr>
        </p:nvSpPr>
        <p:spPr>
          <a:xfrm>
            <a:off x="838201" y="1568826"/>
            <a:ext cx="51816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568826"/>
            <a:ext cx="5181600" cy="46081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26395744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73996"/>
            <a:ext cx="10515600" cy="1161770"/>
          </a:xfrm>
        </p:spPr>
        <p:txBody>
          <a:bodyPr/>
          <a:lstStyle/>
          <a:p>
            <a:r>
              <a:rPr lang="en-US"/>
              <a:t>Click to edit Master title style</a:t>
            </a:r>
          </a:p>
        </p:txBody>
      </p:sp>
      <p:sp>
        <p:nvSpPr>
          <p:cNvPr id="3" name="Text Placeholder 2"/>
          <p:cNvSpPr>
            <a:spLocks noGrp="1"/>
          </p:cNvSpPr>
          <p:nvPr>
            <p:ph type="body" idx="1"/>
          </p:nvPr>
        </p:nvSpPr>
        <p:spPr>
          <a:xfrm>
            <a:off x="839791" y="1681163"/>
            <a:ext cx="5157787" cy="586908"/>
          </a:xfrm>
        </p:spPr>
        <p:txBody>
          <a:bodyPr anchor="b">
            <a:normAutofit/>
          </a:bodyPr>
          <a:lstStyle>
            <a:lvl1pPr marL="0" indent="0">
              <a:buNone/>
              <a:defRPr sz="2100" b="1">
                <a:solidFill>
                  <a:srgbClr val="898989"/>
                </a:solidFill>
              </a:defRPr>
            </a:lvl1pPr>
            <a:lvl2pPr marL="342879" indent="0">
              <a:buNone/>
              <a:defRPr sz="1500" b="1"/>
            </a:lvl2pPr>
            <a:lvl3pPr marL="685758" indent="0">
              <a:buNone/>
              <a:defRPr sz="1349" b="1"/>
            </a:lvl3pPr>
            <a:lvl4pPr marL="1028637" indent="0">
              <a:buNone/>
              <a:defRPr sz="1200" b="1"/>
            </a:lvl4pPr>
            <a:lvl5pPr marL="1371516" indent="0">
              <a:buNone/>
              <a:defRPr sz="1200" b="1"/>
            </a:lvl5pPr>
            <a:lvl6pPr marL="1714395" indent="0">
              <a:buNone/>
              <a:defRPr sz="1200" b="1"/>
            </a:lvl6pPr>
            <a:lvl7pPr marL="2057272" indent="0">
              <a:buNone/>
              <a:defRPr sz="1200" b="1"/>
            </a:lvl7pPr>
            <a:lvl8pPr marL="2400151" indent="0">
              <a:buNone/>
              <a:defRPr sz="1200" b="1"/>
            </a:lvl8pPr>
            <a:lvl9pPr marL="2743030" indent="0">
              <a:buNone/>
              <a:defRPr sz="1200" b="1"/>
            </a:lvl9pPr>
          </a:lstStyle>
          <a:p>
            <a:pPr lvl="0"/>
            <a:r>
              <a:rPr lang="en-US"/>
              <a:t>Edit Master text styles</a:t>
            </a:r>
          </a:p>
        </p:txBody>
      </p:sp>
      <p:sp>
        <p:nvSpPr>
          <p:cNvPr id="4" name="Content Placeholder 3"/>
          <p:cNvSpPr>
            <a:spLocks noGrp="1"/>
          </p:cNvSpPr>
          <p:nvPr>
            <p:ph sz="half" idx="2"/>
          </p:nvPr>
        </p:nvSpPr>
        <p:spPr>
          <a:xfrm>
            <a:off x="839791"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586908"/>
          </a:xfrm>
        </p:spPr>
        <p:txBody>
          <a:bodyPr anchor="b">
            <a:normAutofit/>
          </a:bodyPr>
          <a:lstStyle>
            <a:lvl1pPr marL="0" indent="0">
              <a:buNone/>
              <a:defRPr sz="2100" b="1">
                <a:solidFill>
                  <a:srgbClr val="898989"/>
                </a:solidFill>
              </a:defRPr>
            </a:lvl1pPr>
            <a:lvl2pPr marL="342879" indent="0">
              <a:buNone/>
              <a:defRPr sz="1500" b="1"/>
            </a:lvl2pPr>
            <a:lvl3pPr marL="685758" indent="0">
              <a:buNone/>
              <a:defRPr sz="1349" b="1"/>
            </a:lvl3pPr>
            <a:lvl4pPr marL="1028637" indent="0">
              <a:buNone/>
              <a:defRPr sz="1200" b="1"/>
            </a:lvl4pPr>
            <a:lvl5pPr marL="1371516" indent="0">
              <a:buNone/>
              <a:defRPr sz="1200" b="1"/>
            </a:lvl5pPr>
            <a:lvl6pPr marL="1714395" indent="0">
              <a:buNone/>
              <a:defRPr sz="1200" b="1"/>
            </a:lvl6pPr>
            <a:lvl7pPr marL="2057272" indent="0">
              <a:buNone/>
              <a:defRPr sz="1200" b="1"/>
            </a:lvl7pPr>
            <a:lvl8pPr marL="2400151" indent="0">
              <a:buNone/>
              <a:defRPr sz="1200" b="1"/>
            </a:lvl8pPr>
            <a:lvl9pPr marL="274303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50644175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23102121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AB44B9-F1EC-4F4B-88D4-413245C9CD3E}" type="slidenum">
              <a:rPr lang="en-US" smtClean="0"/>
              <a:t>‹#›</a:t>
            </a:fld>
            <a:endParaRPr lang="en-US"/>
          </a:p>
        </p:txBody>
      </p:sp>
      <p:sp>
        <p:nvSpPr>
          <p:cNvPr id="6" name="Rectangle 5"/>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a:p>
        </p:txBody>
      </p:sp>
      <p:sp>
        <p:nvSpPr>
          <p:cNvPr id="8" name="Picture Placeholder 7"/>
          <p:cNvSpPr>
            <a:spLocks noGrp="1"/>
          </p:cNvSpPr>
          <p:nvPr>
            <p:ph type="pic" sz="quarter" idx="13"/>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36027947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987434"/>
            <a:ext cx="3932236" cy="1224275"/>
          </a:xfrm>
        </p:spPr>
        <p:txBody>
          <a:bodyPr anchor="t">
            <a:normAutofit/>
          </a:bodyPr>
          <a:lstStyle>
            <a:lvl1pPr algn="l">
              <a:defRPr sz="2700"/>
            </a:lvl1pPr>
          </a:lstStyle>
          <a:p>
            <a:r>
              <a:rPr lang="en-US"/>
              <a:t>Click to edit Master title style</a:t>
            </a:r>
          </a:p>
        </p:txBody>
      </p:sp>
      <p:sp>
        <p:nvSpPr>
          <p:cNvPr id="3" name="Content Placeholder 2"/>
          <p:cNvSpPr>
            <a:spLocks noGrp="1"/>
          </p:cNvSpPr>
          <p:nvPr>
            <p:ph idx="1"/>
          </p:nvPr>
        </p:nvSpPr>
        <p:spPr>
          <a:xfrm>
            <a:off x="5183188" y="987433"/>
            <a:ext cx="6172201" cy="4873625"/>
          </a:xfrm>
        </p:spPr>
        <p:txBody>
          <a:bodyPr/>
          <a:lstStyle>
            <a:lvl1pPr>
              <a:defRPr sz="2400"/>
            </a:lvl1pPr>
            <a:lvl2pPr>
              <a:defRPr sz="2100"/>
            </a:lvl2pPr>
            <a:lvl3pPr>
              <a:defRPr sz="1801"/>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211700"/>
            <a:ext cx="3932236" cy="3657288"/>
          </a:xfrm>
        </p:spPr>
        <p:txBody>
          <a:bodyPr/>
          <a:lstStyle>
            <a:lvl1pPr marL="0" indent="0">
              <a:buNone/>
              <a:defRPr sz="1200" b="1">
                <a:solidFill>
                  <a:srgbClr val="898989"/>
                </a:solidFill>
              </a:defRPr>
            </a:lvl1pPr>
            <a:lvl2pPr marL="342879" indent="0">
              <a:buNone/>
              <a:defRPr sz="1051"/>
            </a:lvl2pPr>
            <a:lvl3pPr marL="685758" indent="0">
              <a:buNone/>
              <a:defRPr sz="900"/>
            </a:lvl3pPr>
            <a:lvl4pPr marL="1028637" indent="0">
              <a:buNone/>
              <a:defRPr sz="750"/>
            </a:lvl4pPr>
            <a:lvl5pPr marL="1371516" indent="0">
              <a:buNone/>
              <a:defRPr sz="750"/>
            </a:lvl5pPr>
            <a:lvl6pPr marL="1714395" indent="0">
              <a:buNone/>
              <a:defRPr sz="750"/>
            </a:lvl6pPr>
            <a:lvl7pPr marL="2057272" indent="0">
              <a:buNone/>
              <a:defRPr sz="750"/>
            </a:lvl7pPr>
            <a:lvl8pPr marL="2400151" indent="0">
              <a:buNone/>
              <a:defRPr sz="750"/>
            </a:lvl8pPr>
            <a:lvl9pPr marL="274303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413208823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33"/>
            <a:ext cx="6172201" cy="4873625"/>
          </a:xfrm>
        </p:spPr>
        <p:txBody>
          <a:bodyPr/>
          <a:lstStyle>
            <a:lvl1pPr marL="0" indent="0">
              <a:buNone/>
              <a:defRPr sz="2400"/>
            </a:lvl1pPr>
            <a:lvl2pPr marL="342879" indent="0">
              <a:buNone/>
              <a:defRPr sz="2100"/>
            </a:lvl2pPr>
            <a:lvl3pPr marL="685758" indent="0">
              <a:buNone/>
              <a:defRPr sz="1801"/>
            </a:lvl3pPr>
            <a:lvl4pPr marL="1028637" indent="0">
              <a:buNone/>
              <a:defRPr sz="1500"/>
            </a:lvl4pPr>
            <a:lvl5pPr marL="1371516" indent="0">
              <a:buNone/>
              <a:defRPr sz="1500"/>
            </a:lvl5pPr>
            <a:lvl6pPr marL="1714395" indent="0">
              <a:buNone/>
              <a:defRPr sz="1500"/>
            </a:lvl6pPr>
            <a:lvl7pPr marL="2057272" indent="0">
              <a:buNone/>
              <a:defRPr sz="1500"/>
            </a:lvl7pPr>
            <a:lvl8pPr marL="2400151" indent="0">
              <a:buNone/>
              <a:defRPr sz="1500"/>
            </a:lvl8pPr>
            <a:lvl9pPr marL="2743030" indent="0">
              <a:buNone/>
              <a:defRPr sz="1500"/>
            </a:lvl9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B44B9-F1EC-4F4B-88D4-413245C9CD3E}" type="slidenum">
              <a:rPr lang="en-US" smtClean="0"/>
              <a:t>‹#›</a:t>
            </a:fld>
            <a:endParaRPr lang="en-US"/>
          </a:p>
        </p:txBody>
      </p:sp>
      <p:sp>
        <p:nvSpPr>
          <p:cNvPr id="8" name="Title 1"/>
          <p:cNvSpPr>
            <a:spLocks noGrp="1"/>
          </p:cNvSpPr>
          <p:nvPr>
            <p:ph type="title"/>
          </p:nvPr>
        </p:nvSpPr>
        <p:spPr>
          <a:xfrm>
            <a:off x="839790" y="987434"/>
            <a:ext cx="3932236" cy="1224275"/>
          </a:xfrm>
        </p:spPr>
        <p:txBody>
          <a:bodyPr anchor="t">
            <a:normAutofit/>
          </a:bodyPr>
          <a:lstStyle>
            <a:lvl1pPr algn="l">
              <a:defRPr sz="2700"/>
            </a:lvl1pPr>
          </a:lstStyle>
          <a:p>
            <a:r>
              <a:rPr lang="en-US"/>
              <a:t>Click to edit Master title style</a:t>
            </a:r>
          </a:p>
        </p:txBody>
      </p:sp>
      <p:sp>
        <p:nvSpPr>
          <p:cNvPr id="9" name="Text Placeholder 3"/>
          <p:cNvSpPr>
            <a:spLocks noGrp="1"/>
          </p:cNvSpPr>
          <p:nvPr>
            <p:ph type="body" sz="half" idx="2"/>
          </p:nvPr>
        </p:nvSpPr>
        <p:spPr>
          <a:xfrm>
            <a:off x="839790" y="2211700"/>
            <a:ext cx="3932236" cy="3657288"/>
          </a:xfrm>
        </p:spPr>
        <p:txBody>
          <a:bodyPr/>
          <a:lstStyle>
            <a:lvl1pPr marL="0" indent="0">
              <a:buNone/>
              <a:defRPr sz="1200" b="1">
                <a:solidFill>
                  <a:srgbClr val="898989"/>
                </a:solidFill>
              </a:defRPr>
            </a:lvl1pPr>
            <a:lvl2pPr marL="342879" indent="0">
              <a:buNone/>
              <a:defRPr sz="1051"/>
            </a:lvl2pPr>
            <a:lvl3pPr marL="685758" indent="0">
              <a:buNone/>
              <a:defRPr sz="900"/>
            </a:lvl3pPr>
            <a:lvl4pPr marL="1028637" indent="0">
              <a:buNone/>
              <a:defRPr sz="750"/>
            </a:lvl4pPr>
            <a:lvl5pPr marL="1371516" indent="0">
              <a:buNone/>
              <a:defRPr sz="750"/>
            </a:lvl5pPr>
            <a:lvl6pPr marL="1714395" indent="0">
              <a:buNone/>
              <a:defRPr sz="750"/>
            </a:lvl6pPr>
            <a:lvl7pPr marL="2057272" indent="0">
              <a:buNone/>
              <a:defRPr sz="750"/>
            </a:lvl7pPr>
            <a:lvl8pPr marL="2400151" indent="0">
              <a:buNone/>
              <a:defRPr sz="750"/>
            </a:lvl8pPr>
            <a:lvl9pPr marL="2743030" indent="0">
              <a:buNone/>
              <a:defRPr sz="750"/>
            </a:lvl9pPr>
          </a:lstStyle>
          <a:p>
            <a:pPr lvl="0"/>
            <a:r>
              <a:rPr lang="en-US"/>
              <a:t>Edit Master text styles</a:t>
            </a:r>
          </a:p>
        </p:txBody>
      </p:sp>
    </p:spTree>
    <p:extLst>
      <p:ext uri="{BB962C8B-B14F-4D97-AF65-F5344CB8AC3E}">
        <p14:creationId xmlns:p14="http://schemas.microsoft.com/office/powerpoint/2010/main" val="24316037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371600"/>
            <a:ext cx="10972800"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72F040-3028-4E13-B006-F0052EC67CFA}" type="slidenum">
              <a:rPr lang="en-US" smtClean="0"/>
              <a:pPr>
                <a:defRPr/>
              </a:pPr>
              <a:t>‹#›</a:t>
            </a:fld>
            <a:endParaRPr lang="en-US"/>
          </a:p>
        </p:txBody>
      </p:sp>
    </p:spTree>
    <p:extLst>
      <p:ext uri="{BB962C8B-B14F-4D97-AF65-F5344CB8AC3E}">
        <p14:creationId xmlns:p14="http://schemas.microsoft.com/office/powerpoint/2010/main" val="34829095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Title and Content - with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C1879B93-715A-4E75-A060-52159B928D23}"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053755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3_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530650"/>
            <a:ext cx="10515600" cy="598904"/>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21226" y="6194300"/>
            <a:ext cx="2394420" cy="365125"/>
          </a:xfrm>
        </p:spPr>
        <p:txBody>
          <a:bodyPr/>
          <a:lstStyle/>
          <a:p>
            <a:fld id="{CE1CEAF5-3F9B-443C-8EE2-556EE7E48FD1}" type="datetime4">
              <a:rPr lang="en-US" smtClean="0"/>
              <a:t>July 12, 2022</a:t>
            </a:fld>
            <a:endParaRPr lang="en-US"/>
          </a:p>
        </p:txBody>
      </p:sp>
      <p:sp>
        <p:nvSpPr>
          <p:cNvPr id="9" name="Footer Placeholder 5"/>
          <p:cNvSpPr>
            <a:spLocks noGrp="1"/>
          </p:cNvSpPr>
          <p:nvPr>
            <p:ph type="ftr" sz="quarter" idx="11"/>
          </p:nvPr>
        </p:nvSpPr>
        <p:spPr>
          <a:xfrm>
            <a:off x="4038600" y="6194300"/>
            <a:ext cx="4114800" cy="365125"/>
          </a:xfrm>
        </p:spPr>
        <p:txBody>
          <a:bodyPr/>
          <a:lstStyle/>
          <a:p>
            <a:endParaRPr lang="en-US"/>
          </a:p>
        </p:txBody>
      </p:sp>
      <p:sp>
        <p:nvSpPr>
          <p:cNvPr id="10" name="Slide Number Placeholder 6"/>
          <p:cNvSpPr>
            <a:spLocks noGrp="1"/>
          </p:cNvSpPr>
          <p:nvPr>
            <p:ph type="sldNum" sz="quarter" idx="12"/>
          </p:nvPr>
        </p:nvSpPr>
        <p:spPr>
          <a:xfrm>
            <a:off x="9062013" y="6194300"/>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1129554"/>
            <a:ext cx="10515600" cy="696071"/>
          </a:xfrm>
        </p:spPr>
        <p:txBody>
          <a:bodyPr>
            <a:normAutofit/>
          </a:bodyPr>
          <a:lstStyle>
            <a:lvl1pPr marL="0" indent="0" algn="ctr">
              <a:buNone/>
              <a:defRPr sz="2100" b="1">
                <a:solidFill>
                  <a:srgbClr val="89898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48057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7" name="Rectangle 6"/>
          <p:cNvSpPr/>
          <p:nvPr userDrawn="1"/>
        </p:nvSpPr>
        <p:spPr>
          <a:xfrm>
            <a:off x="127535" y="127534"/>
            <a:ext cx="11924531" cy="659586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556596" y="572553"/>
            <a:ext cx="2817379" cy="1190445"/>
            <a:chOff x="417447" y="429414"/>
            <a:chExt cx="2113034" cy="892834"/>
          </a:xfrm>
        </p:grpSpPr>
        <p:sp>
          <p:nvSpPr>
            <p:cNvPr id="5" name="TextBox 4"/>
            <p:cNvSpPr txBox="1"/>
            <p:nvPr/>
          </p:nvSpPr>
          <p:spPr>
            <a:xfrm>
              <a:off x="465683" y="447681"/>
              <a:ext cx="2007659" cy="761747"/>
            </a:xfrm>
            <a:prstGeom prst="rect">
              <a:avLst/>
            </a:prstGeom>
            <a:noFill/>
          </p:spPr>
          <p:txBody>
            <a:bodyPr wrap="square" rtlCol="0">
              <a:spAutoFit/>
            </a:bodyPr>
            <a:lstStyle/>
            <a:p>
              <a:r>
                <a:rPr lang="en-US" sz="6000">
                  <a:solidFill>
                    <a:srgbClr val="FFFFFF"/>
                  </a:solidFill>
                  <a:latin typeface="Gill Sans MT" panose="020B0502020104020203" pitchFamily="34" charset="0"/>
                  <a:cs typeface="Gill Sans"/>
                </a:rPr>
                <a:t>Agenda</a:t>
              </a:r>
            </a:p>
          </p:txBody>
        </p:sp>
        <p:sp>
          <p:nvSpPr>
            <p:cNvPr id="6" name="Rectangle 5"/>
            <p:cNvSpPr/>
            <p:nvPr/>
          </p:nvSpPr>
          <p:spPr>
            <a:xfrm>
              <a:off x="417447" y="429414"/>
              <a:ext cx="2113034" cy="892834"/>
            </a:xfrm>
            <a:prstGeom prst="rect">
              <a:avLst/>
            </a:prstGeom>
            <a:noFill/>
            <a:ln w="635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prstClr val="white"/>
                </a:solidFill>
                <a:latin typeface="Gill Sans MT" panose="020B0502020104020203" pitchFamily="34" charset="0"/>
              </a:endParaRPr>
            </a:p>
          </p:txBody>
        </p:sp>
      </p:grpSp>
    </p:spTree>
    <p:extLst>
      <p:ext uri="{BB962C8B-B14F-4D97-AF65-F5344CB8AC3E}">
        <p14:creationId xmlns:p14="http://schemas.microsoft.com/office/powerpoint/2010/main" val="104323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Slide Light Blue">
    <p:spTree>
      <p:nvGrpSpPr>
        <p:cNvPr id="1" name=""/>
        <p:cNvGrpSpPr/>
        <p:nvPr/>
      </p:nvGrpSpPr>
      <p:grpSpPr>
        <a:xfrm>
          <a:off x="0" y="0"/>
          <a:ext cx="0" cy="0"/>
          <a:chOff x="0" y="0"/>
          <a:chExt cx="0" cy="0"/>
        </a:xfrm>
      </p:grpSpPr>
      <p:sp>
        <p:nvSpPr>
          <p:cNvPr id="7" name="Rectangle 6"/>
          <p:cNvSpPr/>
          <p:nvPr userDrawn="1"/>
        </p:nvSpPr>
        <p:spPr>
          <a:xfrm>
            <a:off x="127535" y="127534"/>
            <a:ext cx="11924531" cy="6595865"/>
          </a:xfrm>
          <a:prstGeom prst="rect">
            <a:avLst/>
          </a:prstGeom>
          <a:solidFill>
            <a:srgbClr val="3095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itle 1"/>
          <p:cNvSpPr>
            <a:spLocks noGrp="1"/>
          </p:cNvSpPr>
          <p:nvPr>
            <p:ph type="ctrTitle" hasCustomPrompt="1"/>
          </p:nvPr>
        </p:nvSpPr>
        <p:spPr>
          <a:xfrm>
            <a:off x="914400" y="2334687"/>
            <a:ext cx="10363200" cy="2186516"/>
          </a:xfrm>
        </p:spPr>
        <p:txBody>
          <a:bodyPr anchor="ctr"/>
          <a:lstStyle>
            <a:lvl1pPr algn="ctr">
              <a:defRPr sz="4533" baseline="0">
                <a:solidFill>
                  <a:schemeClr val="bg1"/>
                </a:solidFill>
              </a:defRPr>
            </a:lvl1pPr>
          </a:lstStyle>
          <a:p>
            <a:r>
              <a:rPr lang="en-US"/>
              <a:t>Click to add section slide text</a:t>
            </a:r>
          </a:p>
        </p:txBody>
      </p:sp>
    </p:spTree>
    <p:extLst>
      <p:ext uri="{BB962C8B-B14F-4D97-AF65-F5344CB8AC3E}">
        <p14:creationId xmlns:p14="http://schemas.microsoft.com/office/powerpoint/2010/main" val="31401825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lide Light Blue Imager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36000"/>
            <a:extLst>
              <a:ext uri="{28A0092B-C50C-407E-A947-70E740481C1C}">
                <a14:useLocalDpi xmlns:a14="http://schemas.microsoft.com/office/drawing/2010/main"/>
              </a:ext>
            </a:extLst>
          </a:blip>
          <a:stretch>
            <a:fillRect/>
          </a:stretch>
        </p:blipFill>
        <p:spPr>
          <a:xfrm>
            <a:off x="0" y="-10160"/>
            <a:ext cx="12192000" cy="6868160"/>
          </a:xfrm>
          <a:prstGeom prst="rect">
            <a:avLst/>
          </a:prstGeom>
          <a:solidFill>
            <a:schemeClr val="accent1"/>
          </a:solidFill>
        </p:spPr>
      </p:pic>
    </p:spTree>
    <p:extLst>
      <p:ext uri="{BB962C8B-B14F-4D97-AF65-F5344CB8AC3E}">
        <p14:creationId xmlns:p14="http://schemas.microsoft.com/office/powerpoint/2010/main" val="922940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lines)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3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5">
                <a:solidFill>
                  <a:schemeClr val="bg1"/>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chemeClr val="bg1"/>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8" name="Text Placeholder 7"/>
          <p:cNvSpPr>
            <a:spLocks noGrp="1"/>
          </p:cNvSpPr>
          <p:nvPr>
            <p:ph type="body" sz="quarter" idx="10" hasCustomPrompt="1"/>
          </p:nvPr>
        </p:nvSpPr>
        <p:spPr>
          <a:xfrm>
            <a:off x="1524000" y="4327263"/>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9784" y="692797"/>
            <a:ext cx="3212432" cy="661760"/>
          </a:xfrm>
          <a:prstGeom prst="rect">
            <a:avLst/>
          </a:prstGeom>
        </p:spPr>
      </p:pic>
    </p:spTree>
    <p:extLst>
      <p:ext uri="{BB962C8B-B14F-4D97-AF65-F5344CB8AC3E}">
        <p14:creationId xmlns:p14="http://schemas.microsoft.com/office/powerpoint/2010/main" val="2412701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Section Slide Light Blue Split Color and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6570132" cy="6858000"/>
          </a:xfrm>
          <a:prstGeom prst="rect">
            <a:avLst/>
          </a:prstGeom>
        </p:spPr>
      </p:pic>
      <p:sp>
        <p:nvSpPr>
          <p:cNvPr id="5" name="Freeform 4"/>
          <p:cNvSpPr/>
          <p:nvPr userDrawn="1"/>
        </p:nvSpPr>
        <p:spPr>
          <a:xfrm>
            <a:off x="-1" y="-1744"/>
            <a:ext cx="12249252" cy="6869904"/>
          </a:xfrm>
          <a:custGeom>
            <a:avLst/>
            <a:gdLst>
              <a:gd name="connsiteX0" fmla="*/ 0 w 7069666"/>
              <a:gd name="connsiteY0" fmla="*/ 8467 h 5164667"/>
              <a:gd name="connsiteX1" fmla="*/ 7069666 w 7069666"/>
              <a:gd name="connsiteY1" fmla="*/ 0 h 5164667"/>
              <a:gd name="connsiteX2" fmla="*/ 7061200 w 7069666"/>
              <a:gd name="connsiteY2" fmla="*/ 5164667 h 5164667"/>
              <a:gd name="connsiteX3" fmla="*/ 4927600 w 7069666"/>
              <a:gd name="connsiteY3" fmla="*/ 5164667 h 5164667"/>
              <a:gd name="connsiteX4" fmla="*/ 0 w 7069666"/>
              <a:gd name="connsiteY4" fmla="*/ 8467 h 5164667"/>
              <a:gd name="connsiteX0" fmla="*/ 0 w 9271000"/>
              <a:gd name="connsiteY0" fmla="*/ 8467 h 5164667"/>
              <a:gd name="connsiteX1" fmla="*/ 7069666 w 9271000"/>
              <a:gd name="connsiteY1" fmla="*/ 0 h 5164667"/>
              <a:gd name="connsiteX2" fmla="*/ 9271000 w 9271000"/>
              <a:gd name="connsiteY2" fmla="*/ 5164667 h 5164667"/>
              <a:gd name="connsiteX3" fmla="*/ 4927600 w 9271000"/>
              <a:gd name="connsiteY3" fmla="*/ 5164667 h 5164667"/>
              <a:gd name="connsiteX4" fmla="*/ 0 w 9271000"/>
              <a:gd name="connsiteY4" fmla="*/ 8467 h 5164667"/>
              <a:gd name="connsiteX0" fmla="*/ 0 w 9271000"/>
              <a:gd name="connsiteY0" fmla="*/ 0 h 5156200"/>
              <a:gd name="connsiteX1" fmla="*/ 9228666 w 9271000"/>
              <a:gd name="connsiteY1" fmla="*/ 4242 h 5156200"/>
              <a:gd name="connsiteX2" fmla="*/ 9271000 w 9271000"/>
              <a:gd name="connsiteY2" fmla="*/ 5156200 h 5156200"/>
              <a:gd name="connsiteX3" fmla="*/ 4927600 w 9271000"/>
              <a:gd name="connsiteY3" fmla="*/ 5156200 h 5156200"/>
              <a:gd name="connsiteX4" fmla="*/ 0 w 9271000"/>
              <a:gd name="connsiteY4" fmla="*/ 0 h 515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0" h="5156200">
                <a:moveTo>
                  <a:pt x="0" y="0"/>
                </a:moveTo>
                <a:lnTo>
                  <a:pt x="9228666" y="4242"/>
                </a:lnTo>
                <a:lnTo>
                  <a:pt x="9271000" y="5156200"/>
                </a:lnTo>
                <a:lnTo>
                  <a:pt x="4927600" y="5156200"/>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hasCustomPrompt="1"/>
          </p:nvPr>
        </p:nvSpPr>
        <p:spPr>
          <a:xfrm>
            <a:off x="3996267" y="2144890"/>
            <a:ext cx="7638815" cy="2096909"/>
          </a:xfrm>
        </p:spPr>
        <p:txBody>
          <a:bodyPr anchor="ctr"/>
          <a:lstStyle>
            <a:lvl1pPr marL="0" marR="0" indent="0" algn="r" defTabSz="609585" rtl="0" eaLnBrk="1" fontAlgn="auto" latinLnBrk="0" hangingPunct="1">
              <a:lnSpc>
                <a:spcPct val="100000"/>
              </a:lnSpc>
              <a:spcBef>
                <a:spcPct val="0"/>
              </a:spcBef>
              <a:spcAft>
                <a:spcPts val="0"/>
              </a:spcAft>
              <a:buClrTx/>
              <a:buSzTx/>
              <a:buFontTx/>
              <a:buNone/>
              <a:tabLst/>
              <a:defRPr sz="3733" spc="53" baseline="0">
                <a:solidFill>
                  <a:schemeClr val="bg1"/>
                </a:solidFill>
              </a:defRPr>
            </a:lvl1pPr>
          </a:lstStyle>
          <a:p>
            <a:r>
              <a:rPr lang="en-US"/>
              <a:t>CLICK TO ADD</a:t>
            </a:r>
            <a:br>
              <a:rPr lang="en-US"/>
            </a:br>
            <a:r>
              <a:rPr lang="en-US"/>
              <a:t>SECTION SLIDE TEXT</a:t>
            </a:r>
          </a:p>
        </p:txBody>
      </p:sp>
    </p:spTree>
    <p:extLst>
      <p:ext uri="{BB962C8B-B14F-4D97-AF65-F5344CB8AC3E}">
        <p14:creationId xmlns:p14="http://schemas.microsoft.com/office/powerpoint/2010/main" val="29811754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ntent Slide Light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p>
            <a:r>
              <a:rPr lang="en-US"/>
              <a:t>Click to add page header</a:t>
            </a:r>
          </a:p>
        </p:txBody>
      </p:sp>
      <p:sp>
        <p:nvSpPr>
          <p:cNvPr id="3" name="Content Placeholder 2"/>
          <p:cNvSpPr>
            <a:spLocks noGrp="1"/>
          </p:cNvSpPr>
          <p:nvPr>
            <p:ph idx="1" hasCustomPrompt="1"/>
          </p:nvPr>
        </p:nvSpPr>
        <p:spPr>
          <a:xfrm>
            <a:off x="609600" y="1225552"/>
            <a:ext cx="10972800" cy="5084937"/>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697693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with Subhead2 Light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p>
            <a:r>
              <a:rPr lang="en-US"/>
              <a:t>Click to add page header</a:t>
            </a:r>
          </a:p>
        </p:txBody>
      </p:sp>
      <p:sp>
        <p:nvSpPr>
          <p:cNvPr id="5" name="Content Placeholder 2"/>
          <p:cNvSpPr>
            <a:spLocks noGrp="1"/>
          </p:cNvSpPr>
          <p:nvPr>
            <p:ph idx="1" hasCustomPrompt="1"/>
          </p:nvPr>
        </p:nvSpPr>
        <p:spPr>
          <a:xfrm>
            <a:off x="609600" y="2180623"/>
            <a:ext cx="10972800"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910175"/>
            <a:ext cx="10972800" cy="457200"/>
          </a:xfrm>
        </p:spPr>
        <p:txBody>
          <a:bodyPr anchor="ctr"/>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8" name="Text Placeholder 6"/>
          <p:cNvSpPr>
            <a:spLocks noGrp="1"/>
          </p:cNvSpPr>
          <p:nvPr>
            <p:ph type="body" sz="quarter" idx="13" hasCustomPrompt="1"/>
          </p:nvPr>
        </p:nvSpPr>
        <p:spPr>
          <a:xfrm>
            <a:off x="609600" y="1723423"/>
            <a:ext cx="10972800" cy="457200"/>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709395204"/>
      </p:ext>
    </p:extLst>
  </p:cSld>
  <p:clrMapOvr>
    <a:masterClrMapping/>
  </p:clrMapOvr>
  <p:extLst>
    <p:ext uri="{DCECCB84-F9BA-43D5-87BE-67443E8EF086}">
      <p15:sldGuideLst xmlns:p15="http://schemas.microsoft.com/office/powerpoint/2012/main">
        <p15:guide id="1" orient="horz" pos="2988">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2 Column Light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p>
            <a:r>
              <a:rPr lang="en-US"/>
              <a:t>Click to add page header</a:t>
            </a:r>
          </a:p>
        </p:txBody>
      </p:sp>
      <p:sp>
        <p:nvSpPr>
          <p:cNvPr id="9" name="Content Placeholder 2"/>
          <p:cNvSpPr>
            <a:spLocks noGrp="1"/>
          </p:cNvSpPr>
          <p:nvPr>
            <p:ph idx="13" hasCustomPrompt="1"/>
          </p:nvPr>
        </p:nvSpPr>
        <p:spPr>
          <a:xfrm>
            <a:off x="609600" y="1225552"/>
            <a:ext cx="53509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6146800" y="1225552"/>
            <a:ext cx="5435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097399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 Light Blu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894851"/>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437651"/>
            <a:ext cx="5350933" cy="457200"/>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1889001"/>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431800"/>
            <a:ext cx="5350933" cy="457200"/>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
        <p:nvSpPr>
          <p:cNvPr id="13" name="Title 1"/>
          <p:cNvSpPr>
            <a:spLocks noGrp="1"/>
          </p:cNvSpPr>
          <p:nvPr>
            <p:ph type="title" hasCustomPrompt="1"/>
          </p:nvPr>
        </p:nvSpPr>
        <p:spPr>
          <a:xfrm>
            <a:off x="609600" y="275167"/>
            <a:ext cx="10972800" cy="865011"/>
          </a:xfrm>
        </p:spPr>
        <p:txBody>
          <a:bodyPr/>
          <a:lstStyle/>
          <a:p>
            <a:r>
              <a:rPr lang="en-US"/>
              <a:t>Click to add page header</a:t>
            </a:r>
          </a:p>
        </p:txBody>
      </p:sp>
    </p:spTree>
    <p:extLst>
      <p:ext uri="{BB962C8B-B14F-4D97-AF65-F5344CB8AC3E}">
        <p14:creationId xmlns:p14="http://schemas.microsoft.com/office/powerpoint/2010/main" val="3555283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2 Light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p>
            <a:r>
              <a:rPr lang="en-US"/>
              <a:t>Click to add page header</a:t>
            </a:r>
          </a:p>
        </p:txBody>
      </p:sp>
      <p:sp>
        <p:nvSpPr>
          <p:cNvPr id="5" name="Content Placeholder 2"/>
          <p:cNvSpPr>
            <a:spLocks noGrp="1"/>
          </p:cNvSpPr>
          <p:nvPr>
            <p:ph idx="1" hasCustomPrompt="1"/>
          </p:nvPr>
        </p:nvSpPr>
        <p:spPr>
          <a:xfrm>
            <a:off x="609600" y="2180623"/>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723423"/>
            <a:ext cx="5350933" cy="457200"/>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2174773"/>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717572"/>
            <a:ext cx="5350933" cy="457200"/>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6" name="Text Placeholder 6"/>
          <p:cNvSpPr>
            <a:spLocks noGrp="1"/>
          </p:cNvSpPr>
          <p:nvPr>
            <p:ph type="body" sz="quarter" idx="15" hasCustomPrompt="1"/>
          </p:nvPr>
        </p:nvSpPr>
        <p:spPr>
          <a:xfrm>
            <a:off x="609600" y="910175"/>
            <a:ext cx="10972800" cy="457200"/>
          </a:xfrm>
        </p:spPr>
        <p:txBody>
          <a:bodyPr anchor="ctr"/>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512763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3 Column Light Blu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p>
            <a:r>
              <a:rPr lang="en-US"/>
              <a:t>Click to add page header</a:t>
            </a:r>
          </a:p>
        </p:txBody>
      </p:sp>
      <p:sp>
        <p:nvSpPr>
          <p:cNvPr id="12" name="Content Placeholder 2"/>
          <p:cNvSpPr>
            <a:spLocks noGrp="1"/>
          </p:cNvSpPr>
          <p:nvPr>
            <p:ph idx="1" hasCustomPrompt="1"/>
          </p:nvPr>
        </p:nvSpPr>
        <p:spPr>
          <a:xfrm>
            <a:off x="6096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Content Placeholder 2"/>
          <p:cNvSpPr>
            <a:spLocks noGrp="1"/>
          </p:cNvSpPr>
          <p:nvPr>
            <p:ph idx="15" hasCustomPrompt="1"/>
          </p:nvPr>
        </p:nvSpPr>
        <p:spPr>
          <a:xfrm>
            <a:off x="43010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Content Placeholder 2"/>
          <p:cNvSpPr>
            <a:spLocks noGrp="1"/>
          </p:cNvSpPr>
          <p:nvPr>
            <p:ph idx="16" hasCustomPrompt="1"/>
          </p:nvPr>
        </p:nvSpPr>
        <p:spPr>
          <a:xfrm>
            <a:off x="80094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8"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653243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3 Column with Subhead2 Light Blue ">
    <p:spTree>
      <p:nvGrpSpPr>
        <p:cNvPr id="1" name=""/>
        <p:cNvGrpSpPr/>
        <p:nvPr/>
      </p:nvGrpSpPr>
      <p:grpSpPr>
        <a:xfrm>
          <a:off x="0" y="0"/>
          <a:ext cx="0" cy="0"/>
          <a:chOff x="0" y="0"/>
          <a:chExt cx="0" cy="0"/>
        </a:xfrm>
      </p:grpSpPr>
      <p:sp>
        <p:nvSpPr>
          <p:cNvPr id="15" name="Content Placeholder 2"/>
          <p:cNvSpPr>
            <a:spLocks noGrp="1"/>
          </p:cNvSpPr>
          <p:nvPr>
            <p:ph idx="19" hasCustomPrompt="1"/>
          </p:nvPr>
        </p:nvSpPr>
        <p:spPr>
          <a:xfrm>
            <a:off x="4309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20" hasCustomPrompt="1"/>
          </p:nvPr>
        </p:nvSpPr>
        <p:spPr>
          <a:xfrm>
            <a:off x="4309533" y="1723423"/>
            <a:ext cx="3556000" cy="457200"/>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3" name="Content Placeholder 2"/>
          <p:cNvSpPr>
            <a:spLocks noGrp="1"/>
          </p:cNvSpPr>
          <p:nvPr>
            <p:ph idx="18"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Text Placeholder 6"/>
          <p:cNvSpPr>
            <a:spLocks noGrp="1"/>
          </p:cNvSpPr>
          <p:nvPr>
            <p:ph type="body" sz="quarter" idx="12" hasCustomPrompt="1"/>
          </p:nvPr>
        </p:nvSpPr>
        <p:spPr>
          <a:xfrm>
            <a:off x="609600" y="1723423"/>
            <a:ext cx="3556000" cy="457200"/>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Title 1"/>
          <p:cNvSpPr>
            <a:spLocks noGrp="1"/>
          </p:cNvSpPr>
          <p:nvPr>
            <p:ph type="title" hasCustomPrompt="1"/>
          </p:nvPr>
        </p:nvSpPr>
        <p:spPr>
          <a:xfrm>
            <a:off x="609600" y="275167"/>
            <a:ext cx="10972800" cy="635008"/>
          </a:xfrm>
        </p:spPr>
        <p:txBody>
          <a:bodyPr/>
          <a:lstStyle/>
          <a:p>
            <a:r>
              <a:rPr lang="en-US"/>
              <a:t>Click to add page header</a:t>
            </a:r>
          </a:p>
        </p:txBody>
      </p:sp>
      <p:sp>
        <p:nvSpPr>
          <p:cNvPr id="12" name="Text Placeholder 6"/>
          <p:cNvSpPr>
            <a:spLocks noGrp="1"/>
          </p:cNvSpPr>
          <p:nvPr>
            <p:ph type="body" sz="quarter" idx="17" hasCustomPrompt="1"/>
          </p:nvPr>
        </p:nvSpPr>
        <p:spPr>
          <a:xfrm>
            <a:off x="609600" y="910175"/>
            <a:ext cx="10972800" cy="457200"/>
          </a:xfrm>
        </p:spPr>
        <p:txBody>
          <a:bodyPr anchor="ctr"/>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7" name="Content Placeholder 2"/>
          <p:cNvSpPr>
            <a:spLocks noGrp="1"/>
          </p:cNvSpPr>
          <p:nvPr>
            <p:ph idx="21" hasCustomPrompt="1"/>
          </p:nvPr>
        </p:nvSpPr>
        <p:spPr>
          <a:xfrm>
            <a:off x="7992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Text Placeholder 6"/>
          <p:cNvSpPr>
            <a:spLocks noGrp="1"/>
          </p:cNvSpPr>
          <p:nvPr>
            <p:ph type="body" sz="quarter" idx="22" hasCustomPrompt="1"/>
          </p:nvPr>
        </p:nvSpPr>
        <p:spPr>
          <a:xfrm>
            <a:off x="7992533" y="1723423"/>
            <a:ext cx="3556000" cy="457200"/>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6188256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4 Column Light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p>
            <a:r>
              <a:rPr lang="en-US"/>
              <a:t>Click to add page header</a:t>
            </a:r>
          </a:p>
        </p:txBody>
      </p:sp>
      <p:sp>
        <p:nvSpPr>
          <p:cNvPr id="15" name="Content Placeholder 2"/>
          <p:cNvSpPr>
            <a:spLocks noGrp="1"/>
          </p:cNvSpPr>
          <p:nvPr>
            <p:ph idx="17" hasCustomPrompt="1"/>
          </p:nvPr>
        </p:nvSpPr>
        <p:spPr>
          <a:xfrm>
            <a:off x="6096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Content Placeholder 2"/>
          <p:cNvSpPr>
            <a:spLocks noGrp="1"/>
          </p:cNvSpPr>
          <p:nvPr>
            <p:ph idx="13" hasCustomPrompt="1"/>
          </p:nvPr>
        </p:nvSpPr>
        <p:spPr>
          <a:xfrm>
            <a:off x="3386667"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7" name="Content Placeholder 2"/>
          <p:cNvSpPr>
            <a:spLocks noGrp="1"/>
          </p:cNvSpPr>
          <p:nvPr>
            <p:ph idx="18" hasCustomPrompt="1"/>
          </p:nvPr>
        </p:nvSpPr>
        <p:spPr>
          <a:xfrm>
            <a:off x="6163733"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Content Placeholder 2"/>
          <p:cNvSpPr>
            <a:spLocks noGrp="1"/>
          </p:cNvSpPr>
          <p:nvPr>
            <p:ph idx="19" hasCustomPrompt="1"/>
          </p:nvPr>
        </p:nvSpPr>
        <p:spPr>
          <a:xfrm>
            <a:off x="89408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559055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4 Column with Subhead2 Light Blue">
    <p:spTree>
      <p:nvGrpSpPr>
        <p:cNvPr id="1" name=""/>
        <p:cNvGrpSpPr/>
        <p:nvPr/>
      </p:nvGrpSpPr>
      <p:grpSpPr>
        <a:xfrm>
          <a:off x="0" y="0"/>
          <a:ext cx="0" cy="0"/>
          <a:chOff x="0" y="0"/>
          <a:chExt cx="0" cy="0"/>
        </a:xfrm>
      </p:grpSpPr>
      <p:sp>
        <p:nvSpPr>
          <p:cNvPr id="15" name="Content Placeholder 2"/>
          <p:cNvSpPr>
            <a:spLocks noGrp="1"/>
          </p:cNvSpPr>
          <p:nvPr>
            <p:ph idx="18" hasCustomPrompt="1"/>
          </p:nvPr>
        </p:nvSpPr>
        <p:spPr>
          <a:xfrm>
            <a:off x="609600"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609600" y="1723422"/>
            <a:ext cx="2641600" cy="764741"/>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3" name="Title 1"/>
          <p:cNvSpPr>
            <a:spLocks noGrp="1"/>
          </p:cNvSpPr>
          <p:nvPr>
            <p:ph type="title" hasCustomPrompt="1"/>
          </p:nvPr>
        </p:nvSpPr>
        <p:spPr>
          <a:xfrm>
            <a:off x="609600" y="275167"/>
            <a:ext cx="10972800" cy="635008"/>
          </a:xfrm>
        </p:spPr>
        <p:txBody>
          <a:bodyPr/>
          <a:lstStyle/>
          <a:p>
            <a:r>
              <a:rPr lang="en-US"/>
              <a:t>Click to add page header</a:t>
            </a:r>
          </a:p>
        </p:txBody>
      </p:sp>
      <p:sp>
        <p:nvSpPr>
          <p:cNvPr id="14"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24" name="Content Placeholder 2"/>
          <p:cNvSpPr>
            <a:spLocks noGrp="1"/>
          </p:cNvSpPr>
          <p:nvPr>
            <p:ph idx="20" hasCustomPrompt="1"/>
          </p:nvPr>
        </p:nvSpPr>
        <p:spPr>
          <a:xfrm>
            <a:off x="8978123"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5" name="Text Placeholder 6"/>
          <p:cNvSpPr>
            <a:spLocks noGrp="1"/>
          </p:cNvSpPr>
          <p:nvPr>
            <p:ph type="body" sz="quarter" idx="21" hasCustomPrompt="1"/>
          </p:nvPr>
        </p:nvSpPr>
        <p:spPr>
          <a:xfrm>
            <a:off x="8978123" y="1723422"/>
            <a:ext cx="2641600" cy="764741"/>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6" name="Content Placeholder 2"/>
          <p:cNvSpPr>
            <a:spLocks noGrp="1"/>
          </p:cNvSpPr>
          <p:nvPr>
            <p:ph idx="22" hasCustomPrompt="1"/>
          </p:nvPr>
        </p:nvSpPr>
        <p:spPr>
          <a:xfrm>
            <a:off x="3408781"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7" name="Text Placeholder 6"/>
          <p:cNvSpPr>
            <a:spLocks noGrp="1"/>
          </p:cNvSpPr>
          <p:nvPr>
            <p:ph type="body" sz="quarter" idx="23" hasCustomPrompt="1"/>
          </p:nvPr>
        </p:nvSpPr>
        <p:spPr>
          <a:xfrm>
            <a:off x="3408781" y="1723422"/>
            <a:ext cx="2641600" cy="764741"/>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8" name="Content Placeholder 2"/>
          <p:cNvSpPr>
            <a:spLocks noGrp="1"/>
          </p:cNvSpPr>
          <p:nvPr>
            <p:ph idx="24" hasCustomPrompt="1"/>
          </p:nvPr>
        </p:nvSpPr>
        <p:spPr>
          <a:xfrm>
            <a:off x="6199668"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9" name="Text Placeholder 6"/>
          <p:cNvSpPr>
            <a:spLocks noGrp="1"/>
          </p:cNvSpPr>
          <p:nvPr>
            <p:ph type="body" sz="quarter" idx="25" hasCustomPrompt="1"/>
          </p:nvPr>
        </p:nvSpPr>
        <p:spPr>
          <a:xfrm>
            <a:off x="6199668" y="1723422"/>
            <a:ext cx="2641600" cy="764741"/>
          </a:xfrm>
        </p:spPr>
        <p:txBody>
          <a:bodyPr anchor="b"/>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418617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1 lin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360614"/>
            <a:ext cx="9144000" cy="2387600"/>
          </a:xfrm>
        </p:spPr>
        <p:txBody>
          <a:bodyPr anchor="b">
            <a:normAutofit/>
          </a:bodyPr>
          <a:lstStyle>
            <a:lvl1pPr algn="ctr">
              <a:lnSpc>
                <a:spcPct val="75000"/>
              </a:lnSpc>
              <a:defRPr sz="6000" spc="-225">
                <a:solidFill>
                  <a:srgbClr val="003F80"/>
                </a:solidFill>
              </a:defRPr>
            </a:lvl1pPr>
          </a:lstStyle>
          <a:p>
            <a:r>
              <a:rPr lang="en-US"/>
              <a:t>Click to edit Master title style (1 line)</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3748096"/>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1562640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Quarter Page Text Box Light Blu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p>
            <a:r>
              <a:rPr lang="en-US"/>
              <a:t>Click to add page header</a:t>
            </a:r>
          </a:p>
        </p:txBody>
      </p:sp>
      <p:sp>
        <p:nvSpPr>
          <p:cNvPr id="9" name="Content Placeholder 2"/>
          <p:cNvSpPr>
            <a:spLocks noGrp="1"/>
          </p:cNvSpPr>
          <p:nvPr>
            <p:ph idx="13" hasCustomPrompt="1"/>
          </p:nvPr>
        </p:nvSpPr>
        <p:spPr>
          <a:xfrm>
            <a:off x="609600" y="1225552"/>
            <a:ext cx="3556000" cy="5084937"/>
          </a:xfrm>
        </p:spPr>
        <p:txBody>
          <a:bodyPr/>
          <a:lstStyle>
            <a:lvl1pPr>
              <a:defRPr baseline="0"/>
            </a:lvl1pPr>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4301067"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027593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Quarter Page Text Box with Subhead2 Light Blue ">
    <p:spTree>
      <p:nvGrpSpPr>
        <p:cNvPr id="1" name=""/>
        <p:cNvGrpSpPr/>
        <p:nvPr/>
      </p:nvGrpSpPr>
      <p:grpSpPr>
        <a:xfrm>
          <a:off x="0" y="0"/>
          <a:ext cx="0" cy="0"/>
          <a:chOff x="0" y="0"/>
          <a:chExt cx="0" cy="0"/>
        </a:xfrm>
      </p:grpSpPr>
      <p:sp>
        <p:nvSpPr>
          <p:cNvPr id="11" name="Text Placeholder 6"/>
          <p:cNvSpPr>
            <a:spLocks noGrp="1"/>
          </p:cNvSpPr>
          <p:nvPr>
            <p:ph type="body" sz="quarter" idx="14" hasCustomPrompt="1"/>
          </p:nvPr>
        </p:nvSpPr>
        <p:spPr>
          <a:xfrm>
            <a:off x="4301067" y="1723423"/>
            <a:ext cx="7281333" cy="457200"/>
          </a:xfrm>
        </p:spPr>
        <p:txBody>
          <a:bodyPr anchor="b" anchorCtr="0"/>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4" name="Content Placeholder 2"/>
          <p:cNvSpPr>
            <a:spLocks noGrp="1"/>
          </p:cNvSpPr>
          <p:nvPr>
            <p:ph idx="13" hasCustomPrompt="1"/>
          </p:nvPr>
        </p:nvSpPr>
        <p:spPr>
          <a:xfrm>
            <a:off x="4301067"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Title 1"/>
          <p:cNvSpPr>
            <a:spLocks noGrp="1"/>
          </p:cNvSpPr>
          <p:nvPr>
            <p:ph type="title" hasCustomPrompt="1"/>
          </p:nvPr>
        </p:nvSpPr>
        <p:spPr>
          <a:xfrm>
            <a:off x="609600" y="275167"/>
            <a:ext cx="10972800" cy="635008"/>
          </a:xfrm>
        </p:spPr>
        <p:txBody>
          <a:bodyPr/>
          <a:lstStyle/>
          <a:p>
            <a:r>
              <a:rPr lang="en-US"/>
              <a:t>Click to add page header</a:t>
            </a:r>
          </a:p>
        </p:txBody>
      </p:sp>
      <p:sp>
        <p:nvSpPr>
          <p:cNvPr id="10"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Content Placeholder 2"/>
          <p:cNvSpPr>
            <a:spLocks noGrp="1"/>
          </p:cNvSpPr>
          <p:nvPr>
            <p:ph idx="1"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Text Placeholder 6"/>
          <p:cNvSpPr>
            <a:spLocks noGrp="1"/>
          </p:cNvSpPr>
          <p:nvPr>
            <p:ph type="body" sz="quarter" idx="12" hasCustomPrompt="1"/>
          </p:nvPr>
        </p:nvSpPr>
        <p:spPr>
          <a:xfrm>
            <a:off x="609600" y="1723423"/>
            <a:ext cx="3556000" cy="457200"/>
          </a:xfrm>
        </p:spPr>
        <p:txBody>
          <a:bodyPr anchor="ctr"/>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5"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742532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Three Quarter Page Text Box Light Blue ">
    <p:spTree>
      <p:nvGrpSpPr>
        <p:cNvPr id="1" name=""/>
        <p:cNvGrpSpPr/>
        <p:nvPr/>
      </p:nvGrpSpPr>
      <p:grpSpPr>
        <a:xfrm>
          <a:off x="0" y="0"/>
          <a:ext cx="0" cy="0"/>
          <a:chOff x="0" y="0"/>
          <a:chExt cx="0" cy="0"/>
        </a:xfrm>
      </p:grpSpPr>
      <p:sp>
        <p:nvSpPr>
          <p:cNvPr id="10" name="Content Placeholder 2"/>
          <p:cNvSpPr>
            <a:spLocks noGrp="1"/>
          </p:cNvSpPr>
          <p:nvPr>
            <p:ph idx="14" hasCustomPrompt="1"/>
          </p:nvPr>
        </p:nvSpPr>
        <p:spPr>
          <a:xfrm>
            <a:off x="609600"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 name="Title 1"/>
          <p:cNvSpPr>
            <a:spLocks noGrp="1"/>
          </p:cNvSpPr>
          <p:nvPr>
            <p:ph type="title" hasCustomPrompt="1"/>
          </p:nvPr>
        </p:nvSpPr>
        <p:spPr>
          <a:xfrm>
            <a:off x="609600" y="275167"/>
            <a:ext cx="10972800" cy="865011"/>
          </a:xfrm>
        </p:spPr>
        <p:txBody>
          <a:bodyPr/>
          <a:lstStyle/>
          <a:p>
            <a:r>
              <a:rPr lang="en-US"/>
              <a:t>Click to add page header</a:t>
            </a:r>
          </a:p>
        </p:txBody>
      </p:sp>
      <p:sp>
        <p:nvSpPr>
          <p:cNvPr id="9" name="Content Placeholder 2"/>
          <p:cNvSpPr>
            <a:spLocks noGrp="1"/>
          </p:cNvSpPr>
          <p:nvPr>
            <p:ph idx="13" hasCustomPrompt="1"/>
          </p:nvPr>
        </p:nvSpPr>
        <p:spPr>
          <a:xfrm>
            <a:off x="80264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58935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Three Quarter Page Text Box with Subhead2 Light Blue ">
    <p:spTree>
      <p:nvGrpSpPr>
        <p:cNvPr id="1" name=""/>
        <p:cNvGrpSpPr/>
        <p:nvPr/>
      </p:nvGrpSpPr>
      <p:grpSpPr>
        <a:xfrm>
          <a:off x="0" y="0"/>
          <a:ext cx="0" cy="0"/>
          <a:chOff x="0" y="0"/>
          <a:chExt cx="0" cy="0"/>
        </a:xfrm>
      </p:grpSpPr>
      <p:sp>
        <p:nvSpPr>
          <p:cNvPr id="9" name="Text Placeholder 6"/>
          <p:cNvSpPr>
            <a:spLocks noGrp="1"/>
          </p:cNvSpPr>
          <p:nvPr>
            <p:ph type="body" sz="quarter" idx="14" hasCustomPrompt="1"/>
          </p:nvPr>
        </p:nvSpPr>
        <p:spPr>
          <a:xfrm>
            <a:off x="609600" y="1723423"/>
            <a:ext cx="7281333" cy="457200"/>
          </a:xfrm>
        </p:spPr>
        <p:txBody>
          <a:bodyPr anchor="b" anchorCtr="0"/>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6" hasCustomPrompt="1"/>
          </p:nvPr>
        </p:nvSpPr>
        <p:spPr>
          <a:xfrm>
            <a:off x="609600"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2" name="Title 1"/>
          <p:cNvSpPr>
            <a:spLocks noGrp="1"/>
          </p:cNvSpPr>
          <p:nvPr>
            <p:ph type="title" hasCustomPrompt="1"/>
          </p:nvPr>
        </p:nvSpPr>
        <p:spPr>
          <a:xfrm>
            <a:off x="609600" y="275167"/>
            <a:ext cx="10972800" cy="635008"/>
          </a:xfrm>
        </p:spPr>
        <p:txBody>
          <a:bodyPr/>
          <a:lstStyle/>
          <a:p>
            <a:r>
              <a:rPr lang="en-US"/>
              <a:t>Click to add page header</a:t>
            </a:r>
          </a:p>
        </p:txBody>
      </p:sp>
      <p:sp>
        <p:nvSpPr>
          <p:cNvPr id="13"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5" name="Content Placeholder 2"/>
          <p:cNvSpPr>
            <a:spLocks noGrp="1"/>
          </p:cNvSpPr>
          <p:nvPr>
            <p:ph idx="1" hasCustomPrompt="1"/>
          </p:nvPr>
        </p:nvSpPr>
        <p:spPr>
          <a:xfrm>
            <a:off x="80264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8026400" y="1723423"/>
            <a:ext cx="3556000" cy="457200"/>
          </a:xfrm>
        </p:spPr>
        <p:txBody>
          <a:bodyPr anchor="ctr"/>
          <a:lstStyle>
            <a:lvl1pPr marL="0" indent="0">
              <a:buNone/>
              <a:defRPr sz="2400">
                <a:solidFill>
                  <a:srgbClr val="3095B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036417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lide Dark Blue">
    <p:spTree>
      <p:nvGrpSpPr>
        <p:cNvPr id="1" name=""/>
        <p:cNvGrpSpPr/>
        <p:nvPr/>
      </p:nvGrpSpPr>
      <p:grpSpPr>
        <a:xfrm>
          <a:off x="0" y="0"/>
          <a:ext cx="0" cy="0"/>
          <a:chOff x="0" y="0"/>
          <a:chExt cx="0" cy="0"/>
        </a:xfrm>
      </p:grpSpPr>
      <p:sp>
        <p:nvSpPr>
          <p:cNvPr id="7" name="Rectangle 6"/>
          <p:cNvSpPr/>
          <p:nvPr userDrawn="1"/>
        </p:nvSpPr>
        <p:spPr>
          <a:xfrm>
            <a:off x="127535" y="127534"/>
            <a:ext cx="11924531" cy="659586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14400" y="2334687"/>
            <a:ext cx="10363200" cy="2186516"/>
          </a:xfrm>
        </p:spPr>
        <p:txBody>
          <a:bodyPr anchor="ctr"/>
          <a:lstStyle>
            <a:lvl1pPr algn="ctr">
              <a:defRPr sz="4533">
                <a:solidFill>
                  <a:schemeClr val="bg1"/>
                </a:solidFill>
              </a:defRPr>
            </a:lvl1pPr>
          </a:lstStyle>
          <a:p>
            <a:r>
              <a:rPr lang="en-US"/>
              <a:t>Click to add section slide text</a:t>
            </a:r>
          </a:p>
        </p:txBody>
      </p:sp>
    </p:spTree>
    <p:extLst>
      <p:ext uri="{BB962C8B-B14F-4D97-AF65-F5344CB8AC3E}">
        <p14:creationId xmlns:p14="http://schemas.microsoft.com/office/powerpoint/2010/main" val="440342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Slide Dark Blue Imagery">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alphaModFix amt="26000"/>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accent2"/>
          </a:solidFill>
        </p:spPr>
      </p:pic>
    </p:spTree>
    <p:extLst>
      <p:ext uri="{BB962C8B-B14F-4D97-AF65-F5344CB8AC3E}">
        <p14:creationId xmlns:p14="http://schemas.microsoft.com/office/powerpoint/2010/main" val="940354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Slide Dark Blue Split Color and Image">
    <p:spTree>
      <p:nvGrpSpPr>
        <p:cNvPr id="1" name=""/>
        <p:cNvGrpSpPr/>
        <p:nvPr/>
      </p:nvGrpSpPr>
      <p:grpSpPr>
        <a:xfrm>
          <a:off x="0" y="0"/>
          <a:ext cx="0" cy="0"/>
          <a:chOff x="0" y="0"/>
          <a:chExt cx="0" cy="0"/>
        </a:xfrm>
      </p:grpSpPr>
      <p:pic>
        <p:nvPicPr>
          <p:cNvPr id="4" name="Picture 3" descr="earth.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1289"/>
            <a:ext cx="7206987" cy="6858000"/>
          </a:xfrm>
          <a:prstGeom prst="rect">
            <a:avLst/>
          </a:prstGeom>
        </p:spPr>
      </p:pic>
      <p:sp>
        <p:nvSpPr>
          <p:cNvPr id="5" name="Freeform 4"/>
          <p:cNvSpPr/>
          <p:nvPr userDrawn="1"/>
        </p:nvSpPr>
        <p:spPr>
          <a:xfrm>
            <a:off x="-1" y="-1744"/>
            <a:ext cx="12249252" cy="6869904"/>
          </a:xfrm>
          <a:custGeom>
            <a:avLst/>
            <a:gdLst>
              <a:gd name="connsiteX0" fmla="*/ 0 w 7069666"/>
              <a:gd name="connsiteY0" fmla="*/ 8467 h 5164667"/>
              <a:gd name="connsiteX1" fmla="*/ 7069666 w 7069666"/>
              <a:gd name="connsiteY1" fmla="*/ 0 h 5164667"/>
              <a:gd name="connsiteX2" fmla="*/ 7061200 w 7069666"/>
              <a:gd name="connsiteY2" fmla="*/ 5164667 h 5164667"/>
              <a:gd name="connsiteX3" fmla="*/ 4927600 w 7069666"/>
              <a:gd name="connsiteY3" fmla="*/ 5164667 h 5164667"/>
              <a:gd name="connsiteX4" fmla="*/ 0 w 7069666"/>
              <a:gd name="connsiteY4" fmla="*/ 8467 h 5164667"/>
              <a:gd name="connsiteX0" fmla="*/ 0 w 9271000"/>
              <a:gd name="connsiteY0" fmla="*/ 8467 h 5164667"/>
              <a:gd name="connsiteX1" fmla="*/ 7069666 w 9271000"/>
              <a:gd name="connsiteY1" fmla="*/ 0 h 5164667"/>
              <a:gd name="connsiteX2" fmla="*/ 9271000 w 9271000"/>
              <a:gd name="connsiteY2" fmla="*/ 5164667 h 5164667"/>
              <a:gd name="connsiteX3" fmla="*/ 4927600 w 9271000"/>
              <a:gd name="connsiteY3" fmla="*/ 5164667 h 5164667"/>
              <a:gd name="connsiteX4" fmla="*/ 0 w 9271000"/>
              <a:gd name="connsiteY4" fmla="*/ 8467 h 5164667"/>
              <a:gd name="connsiteX0" fmla="*/ 0 w 9271000"/>
              <a:gd name="connsiteY0" fmla="*/ 0 h 5156200"/>
              <a:gd name="connsiteX1" fmla="*/ 9228666 w 9271000"/>
              <a:gd name="connsiteY1" fmla="*/ 4242 h 5156200"/>
              <a:gd name="connsiteX2" fmla="*/ 9271000 w 9271000"/>
              <a:gd name="connsiteY2" fmla="*/ 5156200 h 5156200"/>
              <a:gd name="connsiteX3" fmla="*/ 4927600 w 9271000"/>
              <a:gd name="connsiteY3" fmla="*/ 5156200 h 5156200"/>
              <a:gd name="connsiteX4" fmla="*/ 0 w 9271000"/>
              <a:gd name="connsiteY4" fmla="*/ 0 h 515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0" h="5156200">
                <a:moveTo>
                  <a:pt x="0" y="0"/>
                </a:moveTo>
                <a:lnTo>
                  <a:pt x="9228666" y="4242"/>
                </a:lnTo>
                <a:lnTo>
                  <a:pt x="9271000" y="5156200"/>
                </a:lnTo>
                <a:lnTo>
                  <a:pt x="4927600" y="5156200"/>
                </a:lnTo>
                <a:lnTo>
                  <a:pt x="0" y="0"/>
                </a:lnTo>
                <a:close/>
              </a:path>
            </a:pathLst>
          </a:custGeom>
          <a:solidFill>
            <a:srgbClr val="005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hasCustomPrompt="1"/>
          </p:nvPr>
        </p:nvSpPr>
        <p:spPr>
          <a:xfrm>
            <a:off x="3996267" y="2144890"/>
            <a:ext cx="7638815" cy="2096909"/>
          </a:xfrm>
        </p:spPr>
        <p:txBody>
          <a:bodyPr anchor="ctr"/>
          <a:lstStyle>
            <a:lvl1pPr marL="0" marR="0" indent="0" algn="r" defTabSz="609585" rtl="0" eaLnBrk="1" fontAlgn="auto" latinLnBrk="0" hangingPunct="1">
              <a:lnSpc>
                <a:spcPct val="100000"/>
              </a:lnSpc>
              <a:spcBef>
                <a:spcPct val="0"/>
              </a:spcBef>
              <a:spcAft>
                <a:spcPts val="0"/>
              </a:spcAft>
              <a:buClrTx/>
              <a:buSzTx/>
              <a:buFontTx/>
              <a:buNone/>
              <a:tabLst/>
              <a:defRPr sz="3733" spc="53" baseline="0">
                <a:solidFill>
                  <a:schemeClr val="bg1"/>
                </a:solidFill>
              </a:defRPr>
            </a:lvl1pPr>
          </a:lstStyle>
          <a:p>
            <a:r>
              <a:rPr lang="en-US"/>
              <a:t>CLICK TO ADD</a:t>
            </a:r>
            <a:br>
              <a:rPr lang="en-US"/>
            </a:br>
            <a:r>
              <a:rPr lang="en-US"/>
              <a:t>SECTION SLIDE TEXT</a:t>
            </a:r>
          </a:p>
        </p:txBody>
      </p:sp>
    </p:spTree>
    <p:extLst>
      <p:ext uri="{BB962C8B-B14F-4D97-AF65-F5344CB8AC3E}">
        <p14:creationId xmlns:p14="http://schemas.microsoft.com/office/powerpoint/2010/main" val="174698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Content Slide Dark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rgbClr val="005172"/>
                </a:solidFill>
              </a:defRPr>
            </a:lvl1pPr>
          </a:lstStyle>
          <a:p>
            <a:r>
              <a:rPr lang="en-US"/>
              <a:t>Click to add page header</a:t>
            </a:r>
          </a:p>
        </p:txBody>
      </p:sp>
      <p:sp>
        <p:nvSpPr>
          <p:cNvPr id="3" name="Content Placeholder 2"/>
          <p:cNvSpPr>
            <a:spLocks noGrp="1"/>
          </p:cNvSpPr>
          <p:nvPr>
            <p:ph idx="1" hasCustomPrompt="1"/>
          </p:nvPr>
        </p:nvSpPr>
        <p:spPr>
          <a:xfrm>
            <a:off x="609600" y="1225552"/>
            <a:ext cx="10972800" cy="5084937"/>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901619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Subhead2 Dark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rgbClr val="005172"/>
                </a:solidFill>
              </a:defRPr>
            </a:lvl1pPr>
          </a:lstStyle>
          <a:p>
            <a:r>
              <a:rPr lang="en-US"/>
              <a:t>Click to add page header</a:t>
            </a:r>
          </a:p>
        </p:txBody>
      </p:sp>
      <p:sp>
        <p:nvSpPr>
          <p:cNvPr id="5" name="Content Placeholder 2"/>
          <p:cNvSpPr>
            <a:spLocks noGrp="1"/>
          </p:cNvSpPr>
          <p:nvPr>
            <p:ph idx="1" hasCustomPrompt="1"/>
          </p:nvPr>
        </p:nvSpPr>
        <p:spPr>
          <a:xfrm>
            <a:off x="609600" y="2180623"/>
            <a:ext cx="10972800"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910175"/>
            <a:ext cx="10972800" cy="457200"/>
          </a:xfrm>
        </p:spPr>
        <p:txBody>
          <a:bodyPr anchor="ctr"/>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8" name="Text Placeholder 6"/>
          <p:cNvSpPr>
            <a:spLocks noGrp="1"/>
          </p:cNvSpPr>
          <p:nvPr>
            <p:ph type="body" sz="quarter" idx="13" hasCustomPrompt="1"/>
          </p:nvPr>
        </p:nvSpPr>
        <p:spPr>
          <a:xfrm>
            <a:off x="609600" y="1723423"/>
            <a:ext cx="10972800" cy="457200"/>
          </a:xfrm>
        </p:spPr>
        <p:txBody>
          <a:bodyPr anchor="b"/>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685834234"/>
      </p:ext>
    </p:extLst>
  </p:cSld>
  <p:clrMapOvr>
    <a:masterClrMapping/>
  </p:clrMapOvr>
  <p:extLst>
    <p:ext uri="{DCECCB84-F9BA-43D5-87BE-67443E8EF086}">
      <p15:sldGuideLst xmlns:p15="http://schemas.microsoft.com/office/powerpoint/2012/main">
        <p15:guide id="1" orient="horz" pos="2988">
          <p15:clr>
            <a:srgbClr val="FBAE40"/>
          </p15:clr>
        </p15:guide>
        <p15:guide id="2" pos="288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2 Column Dark Blu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rgbClr val="005172"/>
                </a:solidFill>
              </a:defRPr>
            </a:lvl1pPr>
          </a:lstStyle>
          <a:p>
            <a:r>
              <a:rPr lang="en-US"/>
              <a:t>Click to add page header</a:t>
            </a:r>
          </a:p>
        </p:txBody>
      </p:sp>
      <p:sp>
        <p:nvSpPr>
          <p:cNvPr id="9" name="Content Placeholder 2"/>
          <p:cNvSpPr>
            <a:spLocks noGrp="1"/>
          </p:cNvSpPr>
          <p:nvPr>
            <p:ph idx="13" hasCustomPrompt="1"/>
          </p:nvPr>
        </p:nvSpPr>
        <p:spPr>
          <a:xfrm>
            <a:off x="609600" y="1225552"/>
            <a:ext cx="53509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6146800" y="1225552"/>
            <a:ext cx="5435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414950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939655"/>
            <a:ext cx="9144000" cy="2387600"/>
          </a:xfrm>
        </p:spPr>
        <p:txBody>
          <a:bodyPr anchor="b">
            <a:normAutofit/>
          </a:bodyPr>
          <a:lstStyle>
            <a:lvl1pPr algn="ctr">
              <a:lnSpc>
                <a:spcPct val="75000"/>
              </a:lnSpc>
              <a:defRPr sz="6000" spc="-225">
                <a:solidFill>
                  <a:srgbClr val="003F80"/>
                </a:solidFill>
              </a:defRPr>
            </a:lvl1pPr>
          </a:lstStyle>
          <a:p>
            <a:r>
              <a:rPr lang="en-US"/>
              <a:t>Click to edit Master title style (2 lines)</a:t>
            </a:r>
          </a:p>
        </p:txBody>
      </p:sp>
      <p:sp>
        <p:nvSpPr>
          <p:cNvPr id="3" name="Subtitle 2"/>
          <p:cNvSpPr>
            <a:spLocks noGrp="1"/>
          </p:cNvSpPr>
          <p:nvPr>
            <p:ph type="subTitle" idx="1"/>
          </p:nvPr>
        </p:nvSpPr>
        <p:spPr>
          <a:xfrm>
            <a:off x="1524000" y="6194612"/>
            <a:ext cx="9144000" cy="455570"/>
          </a:xfrm>
        </p:spPr>
        <p:txBody>
          <a:bodyPr>
            <a:normAutofit/>
          </a:bodyPr>
          <a:lstStyle>
            <a:lvl1pPr marL="0" indent="0" algn="ctr">
              <a:buNone/>
              <a:defRPr sz="1350">
                <a:solidFill>
                  <a:srgbClr val="003F80"/>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
        <p:nvSpPr>
          <p:cNvPr id="9" name="Text Placeholder 7"/>
          <p:cNvSpPr>
            <a:spLocks noGrp="1"/>
          </p:cNvSpPr>
          <p:nvPr>
            <p:ph type="body" sz="quarter" idx="10" hasCustomPrompt="1"/>
          </p:nvPr>
        </p:nvSpPr>
        <p:spPr>
          <a:xfrm>
            <a:off x="1524000" y="4327263"/>
            <a:ext cx="9144000" cy="1646237"/>
          </a:xfrm>
        </p:spPr>
        <p:txBody>
          <a:bodyPr>
            <a:noAutofit/>
          </a:bodyPr>
          <a:lstStyle>
            <a:lvl1pPr marL="0" indent="0" algn="ctr">
              <a:buNone/>
              <a:defRPr sz="2400" b="1">
                <a:solidFill>
                  <a:schemeClr val="bg1">
                    <a:lumMod val="65000"/>
                  </a:schemeClr>
                </a:solidFill>
              </a:defRPr>
            </a:lvl1pPr>
            <a:lvl2pPr marL="342875" indent="0" algn="ctr">
              <a:buNone/>
              <a:defRPr sz="2400" b="1">
                <a:solidFill>
                  <a:srgbClr val="898989"/>
                </a:solidFill>
              </a:defRPr>
            </a:lvl2pPr>
            <a:lvl3pPr marL="685749" indent="0" algn="ctr">
              <a:buNone/>
              <a:defRPr sz="2400" b="1">
                <a:solidFill>
                  <a:srgbClr val="898989"/>
                </a:solidFill>
              </a:defRPr>
            </a:lvl3pPr>
            <a:lvl4pPr marL="1028624" indent="0" algn="ctr">
              <a:buNone/>
              <a:defRPr sz="2400" b="1">
                <a:solidFill>
                  <a:srgbClr val="898989"/>
                </a:solidFill>
              </a:defRPr>
            </a:lvl4pPr>
            <a:lvl5pPr marL="1371498" indent="0" algn="ctr">
              <a:buNone/>
              <a:defRPr sz="2400" b="1">
                <a:solidFill>
                  <a:srgbClr val="898989"/>
                </a:solidFill>
              </a:defRPr>
            </a:lvl5pPr>
          </a:lstStyle>
          <a:p>
            <a:pPr lvl="0"/>
            <a:r>
              <a:rPr lang="en-US"/>
              <a:t>Click to edit Master subtitle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90731" y="699244"/>
            <a:ext cx="3210535" cy="661370"/>
          </a:xfrm>
          <a:prstGeom prst="rect">
            <a:avLst/>
          </a:prstGeom>
        </p:spPr>
      </p:pic>
    </p:spTree>
    <p:extLst>
      <p:ext uri="{BB962C8B-B14F-4D97-AF65-F5344CB8AC3E}">
        <p14:creationId xmlns:p14="http://schemas.microsoft.com/office/powerpoint/2010/main" val="8926500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 Dark Blu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894851"/>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437651"/>
            <a:ext cx="5350933" cy="457200"/>
          </a:xfrm>
        </p:spPr>
        <p:txBody>
          <a:bodyPr anchor="b"/>
          <a:lstStyle>
            <a:lvl1pPr marL="0" indent="0">
              <a:buNone/>
              <a:defRPr sz="2400">
                <a:solidFill>
                  <a:schemeClr val="accent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1889001"/>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431800"/>
            <a:ext cx="5350933" cy="457200"/>
          </a:xfrm>
        </p:spPr>
        <p:txBody>
          <a:bodyPr anchor="b"/>
          <a:lstStyle>
            <a:lvl1pPr marL="0" indent="0">
              <a:buNone/>
              <a:defRPr sz="2400">
                <a:solidFill>
                  <a:schemeClr val="accent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
        <p:nvSpPr>
          <p:cNvPr id="13" name="Title 1"/>
          <p:cNvSpPr>
            <a:spLocks noGrp="1"/>
          </p:cNvSpPr>
          <p:nvPr>
            <p:ph type="title" hasCustomPrompt="1"/>
          </p:nvPr>
        </p:nvSpPr>
        <p:spPr>
          <a:xfrm>
            <a:off x="609600" y="275167"/>
            <a:ext cx="10972800" cy="865011"/>
          </a:xfrm>
        </p:spPr>
        <p:txBody>
          <a:bodyPr/>
          <a:lstStyle>
            <a:lvl1pPr>
              <a:defRPr>
                <a:solidFill>
                  <a:schemeClr val="accent2"/>
                </a:solidFill>
              </a:defRPr>
            </a:lvl1pPr>
          </a:lstStyle>
          <a:p>
            <a:r>
              <a:rPr lang="en-US"/>
              <a:t>Click to add page header</a:t>
            </a:r>
          </a:p>
        </p:txBody>
      </p:sp>
    </p:spTree>
    <p:extLst>
      <p:ext uri="{BB962C8B-B14F-4D97-AF65-F5344CB8AC3E}">
        <p14:creationId xmlns:p14="http://schemas.microsoft.com/office/powerpoint/2010/main" val="4052007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2 Dark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rgbClr val="005172"/>
                </a:solidFill>
              </a:defRPr>
            </a:lvl1pPr>
          </a:lstStyle>
          <a:p>
            <a:r>
              <a:rPr lang="en-US"/>
              <a:t>Click to add page header</a:t>
            </a:r>
          </a:p>
        </p:txBody>
      </p:sp>
      <p:sp>
        <p:nvSpPr>
          <p:cNvPr id="5" name="Content Placeholder 2"/>
          <p:cNvSpPr>
            <a:spLocks noGrp="1"/>
          </p:cNvSpPr>
          <p:nvPr>
            <p:ph idx="1" hasCustomPrompt="1"/>
          </p:nvPr>
        </p:nvSpPr>
        <p:spPr>
          <a:xfrm>
            <a:off x="609600" y="2180623"/>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723423"/>
            <a:ext cx="5350933" cy="457200"/>
          </a:xfrm>
        </p:spPr>
        <p:txBody>
          <a:bodyPr anchor="b"/>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2174773"/>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717572"/>
            <a:ext cx="5350933" cy="457200"/>
          </a:xfrm>
        </p:spPr>
        <p:txBody>
          <a:bodyPr anchor="b"/>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6" name="Text Placeholder 6"/>
          <p:cNvSpPr>
            <a:spLocks noGrp="1"/>
          </p:cNvSpPr>
          <p:nvPr>
            <p:ph type="body" sz="quarter" idx="15" hasCustomPrompt="1"/>
          </p:nvPr>
        </p:nvSpPr>
        <p:spPr>
          <a:xfrm>
            <a:off x="609600" y="910175"/>
            <a:ext cx="10972800" cy="457200"/>
          </a:xfrm>
        </p:spPr>
        <p:txBody>
          <a:bodyPr anchor="ctr"/>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6420870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Slide 3 Column Dark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rgbClr val="005172"/>
                </a:solidFill>
              </a:defRPr>
            </a:lvl1pPr>
          </a:lstStyle>
          <a:p>
            <a:r>
              <a:rPr lang="en-US"/>
              <a:t>Click to add page header</a:t>
            </a:r>
          </a:p>
        </p:txBody>
      </p:sp>
      <p:sp>
        <p:nvSpPr>
          <p:cNvPr id="12" name="Content Placeholder 2"/>
          <p:cNvSpPr>
            <a:spLocks noGrp="1"/>
          </p:cNvSpPr>
          <p:nvPr>
            <p:ph idx="1" hasCustomPrompt="1"/>
          </p:nvPr>
        </p:nvSpPr>
        <p:spPr>
          <a:xfrm>
            <a:off x="6096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Content Placeholder 2"/>
          <p:cNvSpPr>
            <a:spLocks noGrp="1"/>
          </p:cNvSpPr>
          <p:nvPr>
            <p:ph idx="15" hasCustomPrompt="1"/>
          </p:nvPr>
        </p:nvSpPr>
        <p:spPr>
          <a:xfrm>
            <a:off x="43010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Content Placeholder 2"/>
          <p:cNvSpPr>
            <a:spLocks noGrp="1"/>
          </p:cNvSpPr>
          <p:nvPr>
            <p:ph idx="16" hasCustomPrompt="1"/>
          </p:nvPr>
        </p:nvSpPr>
        <p:spPr>
          <a:xfrm>
            <a:off x="80094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8"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858750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Slide 3 Column with Subhead2 Dark Blue">
    <p:spTree>
      <p:nvGrpSpPr>
        <p:cNvPr id="1" name=""/>
        <p:cNvGrpSpPr/>
        <p:nvPr/>
      </p:nvGrpSpPr>
      <p:grpSpPr>
        <a:xfrm>
          <a:off x="0" y="0"/>
          <a:ext cx="0" cy="0"/>
          <a:chOff x="0" y="0"/>
          <a:chExt cx="0" cy="0"/>
        </a:xfrm>
      </p:grpSpPr>
      <p:sp>
        <p:nvSpPr>
          <p:cNvPr id="15" name="Content Placeholder 2"/>
          <p:cNvSpPr>
            <a:spLocks noGrp="1"/>
          </p:cNvSpPr>
          <p:nvPr>
            <p:ph idx="19" hasCustomPrompt="1"/>
          </p:nvPr>
        </p:nvSpPr>
        <p:spPr>
          <a:xfrm>
            <a:off x="4309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20" hasCustomPrompt="1"/>
          </p:nvPr>
        </p:nvSpPr>
        <p:spPr>
          <a:xfrm>
            <a:off x="4309533" y="1723423"/>
            <a:ext cx="3556000" cy="457200"/>
          </a:xfrm>
        </p:spPr>
        <p:txBody>
          <a:bodyPr anchor="b"/>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3" name="Content Placeholder 2"/>
          <p:cNvSpPr>
            <a:spLocks noGrp="1"/>
          </p:cNvSpPr>
          <p:nvPr>
            <p:ph idx="18"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Text Placeholder 6"/>
          <p:cNvSpPr>
            <a:spLocks noGrp="1"/>
          </p:cNvSpPr>
          <p:nvPr>
            <p:ph type="body" sz="quarter" idx="12" hasCustomPrompt="1"/>
          </p:nvPr>
        </p:nvSpPr>
        <p:spPr>
          <a:xfrm>
            <a:off x="609600" y="1723423"/>
            <a:ext cx="3556000" cy="457200"/>
          </a:xfrm>
        </p:spPr>
        <p:txBody>
          <a:bodyPr anchor="b"/>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Title 1"/>
          <p:cNvSpPr>
            <a:spLocks noGrp="1"/>
          </p:cNvSpPr>
          <p:nvPr>
            <p:ph type="title" hasCustomPrompt="1"/>
          </p:nvPr>
        </p:nvSpPr>
        <p:spPr>
          <a:xfrm>
            <a:off x="609600" y="275167"/>
            <a:ext cx="10972800" cy="635008"/>
          </a:xfrm>
        </p:spPr>
        <p:txBody>
          <a:bodyPr/>
          <a:lstStyle>
            <a:lvl1pPr>
              <a:defRPr>
                <a:solidFill>
                  <a:srgbClr val="005172"/>
                </a:solidFill>
              </a:defRPr>
            </a:lvl1pPr>
          </a:lstStyle>
          <a:p>
            <a:r>
              <a:rPr lang="en-US"/>
              <a:t>Click to add page header</a:t>
            </a:r>
          </a:p>
        </p:txBody>
      </p:sp>
      <p:sp>
        <p:nvSpPr>
          <p:cNvPr id="12" name="Text Placeholder 6"/>
          <p:cNvSpPr>
            <a:spLocks noGrp="1"/>
          </p:cNvSpPr>
          <p:nvPr>
            <p:ph type="body" sz="quarter" idx="17" hasCustomPrompt="1"/>
          </p:nvPr>
        </p:nvSpPr>
        <p:spPr>
          <a:xfrm>
            <a:off x="609600" y="910175"/>
            <a:ext cx="10972800" cy="457200"/>
          </a:xfrm>
        </p:spPr>
        <p:txBody>
          <a:bodyPr anchor="ctr"/>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7" name="Content Placeholder 2"/>
          <p:cNvSpPr>
            <a:spLocks noGrp="1"/>
          </p:cNvSpPr>
          <p:nvPr>
            <p:ph idx="21" hasCustomPrompt="1"/>
          </p:nvPr>
        </p:nvSpPr>
        <p:spPr>
          <a:xfrm>
            <a:off x="7992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Text Placeholder 6"/>
          <p:cNvSpPr>
            <a:spLocks noGrp="1"/>
          </p:cNvSpPr>
          <p:nvPr>
            <p:ph type="body" sz="quarter" idx="22" hasCustomPrompt="1"/>
          </p:nvPr>
        </p:nvSpPr>
        <p:spPr>
          <a:xfrm>
            <a:off x="7992533" y="1723423"/>
            <a:ext cx="3556000" cy="457200"/>
          </a:xfrm>
        </p:spPr>
        <p:txBody>
          <a:bodyPr anchor="b"/>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4785775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4 Column Dark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rgbClr val="005172"/>
                </a:solidFill>
              </a:defRPr>
            </a:lvl1pPr>
          </a:lstStyle>
          <a:p>
            <a:r>
              <a:rPr lang="en-US"/>
              <a:t>Click to add page header</a:t>
            </a:r>
          </a:p>
        </p:txBody>
      </p:sp>
      <p:sp>
        <p:nvSpPr>
          <p:cNvPr id="15" name="Content Placeholder 2"/>
          <p:cNvSpPr>
            <a:spLocks noGrp="1"/>
          </p:cNvSpPr>
          <p:nvPr>
            <p:ph idx="17" hasCustomPrompt="1"/>
          </p:nvPr>
        </p:nvSpPr>
        <p:spPr>
          <a:xfrm>
            <a:off x="6096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Content Placeholder 2"/>
          <p:cNvSpPr>
            <a:spLocks noGrp="1"/>
          </p:cNvSpPr>
          <p:nvPr>
            <p:ph idx="13" hasCustomPrompt="1"/>
          </p:nvPr>
        </p:nvSpPr>
        <p:spPr>
          <a:xfrm>
            <a:off x="3386667"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7" name="Content Placeholder 2"/>
          <p:cNvSpPr>
            <a:spLocks noGrp="1"/>
          </p:cNvSpPr>
          <p:nvPr>
            <p:ph idx="18" hasCustomPrompt="1"/>
          </p:nvPr>
        </p:nvSpPr>
        <p:spPr>
          <a:xfrm>
            <a:off x="6163733"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Content Placeholder 2"/>
          <p:cNvSpPr>
            <a:spLocks noGrp="1"/>
          </p:cNvSpPr>
          <p:nvPr>
            <p:ph idx="19" hasCustomPrompt="1"/>
          </p:nvPr>
        </p:nvSpPr>
        <p:spPr>
          <a:xfrm>
            <a:off x="89408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41655730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4 Column with Subhead2 Dark Blue">
    <p:spTree>
      <p:nvGrpSpPr>
        <p:cNvPr id="1" name=""/>
        <p:cNvGrpSpPr/>
        <p:nvPr/>
      </p:nvGrpSpPr>
      <p:grpSpPr>
        <a:xfrm>
          <a:off x="0" y="0"/>
          <a:ext cx="0" cy="0"/>
          <a:chOff x="0" y="0"/>
          <a:chExt cx="0" cy="0"/>
        </a:xfrm>
      </p:grpSpPr>
      <p:sp>
        <p:nvSpPr>
          <p:cNvPr id="15" name="Content Placeholder 2"/>
          <p:cNvSpPr>
            <a:spLocks noGrp="1"/>
          </p:cNvSpPr>
          <p:nvPr>
            <p:ph idx="18" hasCustomPrompt="1"/>
          </p:nvPr>
        </p:nvSpPr>
        <p:spPr>
          <a:xfrm>
            <a:off x="609600"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609600" y="1723422"/>
            <a:ext cx="2641600" cy="764741"/>
          </a:xfrm>
        </p:spPr>
        <p:txBody>
          <a:bodyPr anchor="b"/>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3" name="Title 1"/>
          <p:cNvSpPr>
            <a:spLocks noGrp="1"/>
          </p:cNvSpPr>
          <p:nvPr>
            <p:ph type="title" hasCustomPrompt="1"/>
          </p:nvPr>
        </p:nvSpPr>
        <p:spPr>
          <a:xfrm>
            <a:off x="609600" y="275167"/>
            <a:ext cx="10972800" cy="635008"/>
          </a:xfrm>
        </p:spPr>
        <p:txBody>
          <a:bodyPr/>
          <a:lstStyle>
            <a:lvl1pPr>
              <a:defRPr>
                <a:solidFill>
                  <a:srgbClr val="005172"/>
                </a:solidFill>
              </a:defRPr>
            </a:lvl1pPr>
          </a:lstStyle>
          <a:p>
            <a:r>
              <a:rPr lang="en-US"/>
              <a:t>Click to add page header</a:t>
            </a:r>
          </a:p>
        </p:txBody>
      </p:sp>
      <p:sp>
        <p:nvSpPr>
          <p:cNvPr id="14"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24" name="Content Placeholder 2"/>
          <p:cNvSpPr>
            <a:spLocks noGrp="1"/>
          </p:cNvSpPr>
          <p:nvPr>
            <p:ph idx="20" hasCustomPrompt="1"/>
          </p:nvPr>
        </p:nvSpPr>
        <p:spPr>
          <a:xfrm>
            <a:off x="8978123"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5" name="Text Placeholder 6"/>
          <p:cNvSpPr>
            <a:spLocks noGrp="1"/>
          </p:cNvSpPr>
          <p:nvPr>
            <p:ph type="body" sz="quarter" idx="21" hasCustomPrompt="1"/>
          </p:nvPr>
        </p:nvSpPr>
        <p:spPr>
          <a:xfrm>
            <a:off x="8978123" y="1723422"/>
            <a:ext cx="2641600" cy="764741"/>
          </a:xfrm>
        </p:spPr>
        <p:txBody>
          <a:bodyPr anchor="b"/>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6" name="Content Placeholder 2"/>
          <p:cNvSpPr>
            <a:spLocks noGrp="1"/>
          </p:cNvSpPr>
          <p:nvPr>
            <p:ph idx="22" hasCustomPrompt="1"/>
          </p:nvPr>
        </p:nvSpPr>
        <p:spPr>
          <a:xfrm>
            <a:off x="3408781"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7" name="Text Placeholder 6"/>
          <p:cNvSpPr>
            <a:spLocks noGrp="1"/>
          </p:cNvSpPr>
          <p:nvPr>
            <p:ph type="body" sz="quarter" idx="23" hasCustomPrompt="1"/>
          </p:nvPr>
        </p:nvSpPr>
        <p:spPr>
          <a:xfrm>
            <a:off x="3408781" y="1723422"/>
            <a:ext cx="2641600" cy="764741"/>
          </a:xfrm>
        </p:spPr>
        <p:txBody>
          <a:bodyPr anchor="b"/>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8" name="Content Placeholder 2"/>
          <p:cNvSpPr>
            <a:spLocks noGrp="1"/>
          </p:cNvSpPr>
          <p:nvPr>
            <p:ph idx="24" hasCustomPrompt="1"/>
          </p:nvPr>
        </p:nvSpPr>
        <p:spPr>
          <a:xfrm>
            <a:off x="6199668"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9" name="Text Placeholder 6"/>
          <p:cNvSpPr>
            <a:spLocks noGrp="1"/>
          </p:cNvSpPr>
          <p:nvPr>
            <p:ph type="body" sz="quarter" idx="25" hasCustomPrompt="1"/>
          </p:nvPr>
        </p:nvSpPr>
        <p:spPr>
          <a:xfrm>
            <a:off x="6199668" y="1723422"/>
            <a:ext cx="2641600" cy="764741"/>
          </a:xfrm>
        </p:spPr>
        <p:txBody>
          <a:bodyPr anchor="b"/>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9068891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Quarter Page Text Box Dark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rgbClr val="005172"/>
                </a:solidFill>
              </a:defRPr>
            </a:lvl1pPr>
          </a:lstStyle>
          <a:p>
            <a:r>
              <a:rPr lang="en-US"/>
              <a:t>Click to add page header</a:t>
            </a:r>
          </a:p>
        </p:txBody>
      </p:sp>
      <p:sp>
        <p:nvSpPr>
          <p:cNvPr id="9" name="Content Placeholder 2"/>
          <p:cNvSpPr>
            <a:spLocks noGrp="1"/>
          </p:cNvSpPr>
          <p:nvPr>
            <p:ph idx="13" hasCustomPrompt="1"/>
          </p:nvPr>
        </p:nvSpPr>
        <p:spPr>
          <a:xfrm>
            <a:off x="609600" y="1225552"/>
            <a:ext cx="3556000" cy="5084937"/>
          </a:xfrm>
        </p:spPr>
        <p:txBody>
          <a:bodyPr/>
          <a:lstStyle>
            <a:lvl1pPr>
              <a:defRPr baseline="0"/>
            </a:lvl1pPr>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4301067"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40224886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with Subhead2 Quarter Page Text Box Dark Blue">
    <p:spTree>
      <p:nvGrpSpPr>
        <p:cNvPr id="1" name=""/>
        <p:cNvGrpSpPr/>
        <p:nvPr/>
      </p:nvGrpSpPr>
      <p:grpSpPr>
        <a:xfrm>
          <a:off x="0" y="0"/>
          <a:ext cx="0" cy="0"/>
          <a:chOff x="0" y="0"/>
          <a:chExt cx="0" cy="0"/>
        </a:xfrm>
      </p:grpSpPr>
      <p:sp>
        <p:nvSpPr>
          <p:cNvPr id="11" name="Text Placeholder 6"/>
          <p:cNvSpPr>
            <a:spLocks noGrp="1"/>
          </p:cNvSpPr>
          <p:nvPr>
            <p:ph type="body" sz="quarter" idx="14" hasCustomPrompt="1"/>
          </p:nvPr>
        </p:nvSpPr>
        <p:spPr>
          <a:xfrm>
            <a:off x="4301067" y="1723423"/>
            <a:ext cx="7281333" cy="457200"/>
          </a:xfrm>
        </p:spPr>
        <p:txBody>
          <a:bodyPr anchor="b" anchorCtr="0"/>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4" name="Content Placeholder 2"/>
          <p:cNvSpPr>
            <a:spLocks noGrp="1"/>
          </p:cNvSpPr>
          <p:nvPr>
            <p:ph idx="13" hasCustomPrompt="1"/>
          </p:nvPr>
        </p:nvSpPr>
        <p:spPr>
          <a:xfrm>
            <a:off x="4301067"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Title 1"/>
          <p:cNvSpPr>
            <a:spLocks noGrp="1"/>
          </p:cNvSpPr>
          <p:nvPr>
            <p:ph type="title" hasCustomPrompt="1"/>
          </p:nvPr>
        </p:nvSpPr>
        <p:spPr>
          <a:xfrm>
            <a:off x="609600" y="275167"/>
            <a:ext cx="10972800" cy="635008"/>
          </a:xfrm>
        </p:spPr>
        <p:txBody>
          <a:bodyPr/>
          <a:lstStyle>
            <a:lvl1pPr>
              <a:defRPr>
                <a:solidFill>
                  <a:srgbClr val="005172"/>
                </a:solidFill>
              </a:defRPr>
            </a:lvl1pPr>
          </a:lstStyle>
          <a:p>
            <a:r>
              <a:rPr lang="en-US"/>
              <a:t>Click to add page header</a:t>
            </a:r>
          </a:p>
        </p:txBody>
      </p:sp>
      <p:sp>
        <p:nvSpPr>
          <p:cNvPr id="10"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Content Placeholder 2"/>
          <p:cNvSpPr>
            <a:spLocks noGrp="1"/>
          </p:cNvSpPr>
          <p:nvPr>
            <p:ph idx="1"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Text Placeholder 6"/>
          <p:cNvSpPr>
            <a:spLocks noGrp="1"/>
          </p:cNvSpPr>
          <p:nvPr>
            <p:ph type="body" sz="quarter" idx="12" hasCustomPrompt="1"/>
          </p:nvPr>
        </p:nvSpPr>
        <p:spPr>
          <a:xfrm>
            <a:off x="609600" y="1723423"/>
            <a:ext cx="3556000" cy="457200"/>
          </a:xfrm>
        </p:spPr>
        <p:txBody>
          <a:bodyPr anchor="ctr"/>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5"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423595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Three Quarter Page Text Box Dark Blue">
    <p:spTree>
      <p:nvGrpSpPr>
        <p:cNvPr id="1" name=""/>
        <p:cNvGrpSpPr/>
        <p:nvPr/>
      </p:nvGrpSpPr>
      <p:grpSpPr>
        <a:xfrm>
          <a:off x="0" y="0"/>
          <a:ext cx="0" cy="0"/>
          <a:chOff x="0" y="0"/>
          <a:chExt cx="0" cy="0"/>
        </a:xfrm>
      </p:grpSpPr>
      <p:sp>
        <p:nvSpPr>
          <p:cNvPr id="10" name="Content Placeholder 2"/>
          <p:cNvSpPr>
            <a:spLocks noGrp="1"/>
          </p:cNvSpPr>
          <p:nvPr>
            <p:ph idx="14" hasCustomPrompt="1"/>
          </p:nvPr>
        </p:nvSpPr>
        <p:spPr>
          <a:xfrm>
            <a:off x="609600"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 name="Title 1"/>
          <p:cNvSpPr>
            <a:spLocks noGrp="1"/>
          </p:cNvSpPr>
          <p:nvPr>
            <p:ph type="title" hasCustomPrompt="1"/>
          </p:nvPr>
        </p:nvSpPr>
        <p:spPr>
          <a:xfrm>
            <a:off x="609600" y="275167"/>
            <a:ext cx="10972800" cy="865011"/>
          </a:xfrm>
        </p:spPr>
        <p:txBody>
          <a:bodyPr/>
          <a:lstStyle>
            <a:lvl1pPr>
              <a:defRPr>
                <a:solidFill>
                  <a:srgbClr val="005172"/>
                </a:solidFill>
              </a:defRPr>
            </a:lvl1pPr>
          </a:lstStyle>
          <a:p>
            <a:r>
              <a:rPr lang="en-US"/>
              <a:t>Click to add page header</a:t>
            </a:r>
          </a:p>
        </p:txBody>
      </p:sp>
      <p:sp>
        <p:nvSpPr>
          <p:cNvPr id="9" name="Content Placeholder 2"/>
          <p:cNvSpPr>
            <a:spLocks noGrp="1"/>
          </p:cNvSpPr>
          <p:nvPr>
            <p:ph idx="13" hasCustomPrompt="1"/>
          </p:nvPr>
        </p:nvSpPr>
        <p:spPr>
          <a:xfrm>
            <a:off x="80264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360589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with Subhead2 Three Quarter Page Text Box Dark Blue">
    <p:spTree>
      <p:nvGrpSpPr>
        <p:cNvPr id="1" name=""/>
        <p:cNvGrpSpPr/>
        <p:nvPr/>
      </p:nvGrpSpPr>
      <p:grpSpPr>
        <a:xfrm>
          <a:off x="0" y="0"/>
          <a:ext cx="0" cy="0"/>
          <a:chOff x="0" y="0"/>
          <a:chExt cx="0" cy="0"/>
        </a:xfrm>
      </p:grpSpPr>
      <p:sp>
        <p:nvSpPr>
          <p:cNvPr id="9" name="Text Placeholder 6"/>
          <p:cNvSpPr>
            <a:spLocks noGrp="1"/>
          </p:cNvSpPr>
          <p:nvPr>
            <p:ph type="body" sz="quarter" idx="14" hasCustomPrompt="1"/>
          </p:nvPr>
        </p:nvSpPr>
        <p:spPr>
          <a:xfrm>
            <a:off x="609600" y="1723423"/>
            <a:ext cx="7281333" cy="457200"/>
          </a:xfrm>
        </p:spPr>
        <p:txBody>
          <a:bodyPr anchor="b" anchorCtr="0"/>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6" hasCustomPrompt="1"/>
          </p:nvPr>
        </p:nvSpPr>
        <p:spPr>
          <a:xfrm>
            <a:off x="609600"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2" name="Title 1"/>
          <p:cNvSpPr>
            <a:spLocks noGrp="1"/>
          </p:cNvSpPr>
          <p:nvPr>
            <p:ph type="title" hasCustomPrompt="1"/>
          </p:nvPr>
        </p:nvSpPr>
        <p:spPr>
          <a:xfrm>
            <a:off x="609600" y="275167"/>
            <a:ext cx="10972800" cy="635008"/>
          </a:xfrm>
        </p:spPr>
        <p:txBody>
          <a:bodyPr/>
          <a:lstStyle>
            <a:lvl1pPr>
              <a:defRPr>
                <a:solidFill>
                  <a:srgbClr val="005172"/>
                </a:solidFill>
              </a:defRPr>
            </a:lvl1pPr>
          </a:lstStyle>
          <a:p>
            <a:r>
              <a:rPr lang="en-US"/>
              <a:t>Click to add page header</a:t>
            </a:r>
          </a:p>
        </p:txBody>
      </p:sp>
      <p:sp>
        <p:nvSpPr>
          <p:cNvPr id="13"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5" name="Content Placeholder 2"/>
          <p:cNvSpPr>
            <a:spLocks noGrp="1"/>
          </p:cNvSpPr>
          <p:nvPr>
            <p:ph idx="1" hasCustomPrompt="1"/>
          </p:nvPr>
        </p:nvSpPr>
        <p:spPr>
          <a:xfrm>
            <a:off x="80264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8026400" y="1723423"/>
            <a:ext cx="3556000" cy="457200"/>
          </a:xfrm>
        </p:spPr>
        <p:txBody>
          <a:bodyPr anchor="ctr"/>
          <a:lstStyle>
            <a:lvl1pPr marL="0" indent="0">
              <a:buNone/>
              <a:defRPr sz="2400">
                <a:solidFill>
                  <a:srgbClr val="005172"/>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481885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hapter Slide - Screen Only">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07E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chemeClr val="bg1"/>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b="1">
                <a:solidFill>
                  <a:schemeClr val="bg1">
                    <a:lumMod val="85000"/>
                  </a:schemeClr>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9918035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Slide Teal">
    <p:spTree>
      <p:nvGrpSpPr>
        <p:cNvPr id="1" name=""/>
        <p:cNvGrpSpPr/>
        <p:nvPr/>
      </p:nvGrpSpPr>
      <p:grpSpPr>
        <a:xfrm>
          <a:off x="0" y="0"/>
          <a:ext cx="0" cy="0"/>
          <a:chOff x="0" y="0"/>
          <a:chExt cx="0" cy="0"/>
        </a:xfrm>
      </p:grpSpPr>
      <p:sp>
        <p:nvSpPr>
          <p:cNvPr id="7" name="Rectangle 6"/>
          <p:cNvSpPr/>
          <p:nvPr userDrawn="1"/>
        </p:nvSpPr>
        <p:spPr>
          <a:xfrm>
            <a:off x="127535" y="127534"/>
            <a:ext cx="11924531" cy="659586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14400" y="2334687"/>
            <a:ext cx="10363200" cy="2186516"/>
          </a:xfrm>
        </p:spPr>
        <p:txBody>
          <a:bodyPr anchor="ctr"/>
          <a:lstStyle>
            <a:lvl1pPr algn="ctr">
              <a:defRPr sz="4533">
                <a:solidFill>
                  <a:schemeClr val="bg1"/>
                </a:solidFill>
              </a:defRPr>
            </a:lvl1pPr>
          </a:lstStyle>
          <a:p>
            <a:r>
              <a:rPr lang="en-US"/>
              <a:t>Click to add section slide text</a:t>
            </a:r>
          </a:p>
        </p:txBody>
      </p:sp>
    </p:spTree>
    <p:extLst>
      <p:ext uri="{BB962C8B-B14F-4D97-AF65-F5344CB8AC3E}">
        <p14:creationId xmlns:p14="http://schemas.microsoft.com/office/powerpoint/2010/main" val="42025106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Slide Teal Imager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38000"/>
            <a:extLst>
              <a:ext uri="{28A0092B-C50C-407E-A947-70E740481C1C}">
                <a14:useLocalDpi xmlns:a14="http://schemas.microsoft.com/office/drawing/2010/main"/>
              </a:ext>
            </a:extLst>
          </a:blip>
          <a:stretch>
            <a:fillRect/>
          </a:stretch>
        </p:blipFill>
        <p:spPr>
          <a:xfrm>
            <a:off x="18037" y="1"/>
            <a:ext cx="12173964" cy="6857999"/>
          </a:xfrm>
          <a:prstGeom prst="rect">
            <a:avLst/>
          </a:prstGeom>
          <a:solidFill>
            <a:schemeClr val="accent3"/>
          </a:solidFill>
        </p:spPr>
      </p:pic>
    </p:spTree>
    <p:extLst>
      <p:ext uri="{BB962C8B-B14F-4D97-AF65-F5344CB8AC3E}">
        <p14:creationId xmlns:p14="http://schemas.microsoft.com/office/powerpoint/2010/main" val="17326718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Content Slide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3"/>
                </a:solidFill>
              </a:defRPr>
            </a:lvl1pPr>
          </a:lstStyle>
          <a:p>
            <a:r>
              <a:rPr lang="en-US"/>
              <a:t>Click to add page header</a:t>
            </a:r>
          </a:p>
        </p:txBody>
      </p:sp>
      <p:sp>
        <p:nvSpPr>
          <p:cNvPr id="3" name="Content Placeholder 2"/>
          <p:cNvSpPr>
            <a:spLocks noGrp="1"/>
          </p:cNvSpPr>
          <p:nvPr>
            <p:ph idx="1" hasCustomPrompt="1"/>
          </p:nvPr>
        </p:nvSpPr>
        <p:spPr>
          <a:xfrm>
            <a:off x="609600" y="1225552"/>
            <a:ext cx="10972800" cy="5084937"/>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023189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 Slide with Subhead2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accent3"/>
                </a:solidFill>
              </a:defRPr>
            </a:lvl1pPr>
          </a:lstStyle>
          <a:p>
            <a:r>
              <a:rPr lang="en-US"/>
              <a:t>Click to add page header</a:t>
            </a:r>
          </a:p>
        </p:txBody>
      </p:sp>
      <p:sp>
        <p:nvSpPr>
          <p:cNvPr id="5" name="Content Placeholder 2"/>
          <p:cNvSpPr>
            <a:spLocks noGrp="1"/>
          </p:cNvSpPr>
          <p:nvPr>
            <p:ph idx="1" hasCustomPrompt="1"/>
          </p:nvPr>
        </p:nvSpPr>
        <p:spPr>
          <a:xfrm>
            <a:off x="609600" y="2180623"/>
            <a:ext cx="10972800"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910175"/>
            <a:ext cx="10972800" cy="457200"/>
          </a:xfrm>
        </p:spPr>
        <p:txBody>
          <a:bodyPr anchor="ctr"/>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8" name="Text Placeholder 6"/>
          <p:cNvSpPr>
            <a:spLocks noGrp="1"/>
          </p:cNvSpPr>
          <p:nvPr>
            <p:ph type="body" sz="quarter" idx="13" hasCustomPrompt="1"/>
          </p:nvPr>
        </p:nvSpPr>
        <p:spPr>
          <a:xfrm>
            <a:off x="609600" y="1723423"/>
            <a:ext cx="10972800" cy="457200"/>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43212713"/>
      </p:ext>
    </p:extLst>
  </p:cSld>
  <p:clrMapOvr>
    <a:masterClrMapping/>
  </p:clrMapOvr>
  <p:extLst>
    <p:ext uri="{DCECCB84-F9BA-43D5-87BE-67443E8EF086}">
      <p15:sldGuideLst xmlns:p15="http://schemas.microsoft.com/office/powerpoint/2012/main">
        <p15:guide id="1" orient="horz" pos="2988">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Slide 2 Column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3"/>
                </a:solidFill>
              </a:defRPr>
            </a:lvl1pPr>
          </a:lstStyle>
          <a:p>
            <a:r>
              <a:rPr lang="en-US"/>
              <a:t>Click to add page header</a:t>
            </a:r>
          </a:p>
        </p:txBody>
      </p:sp>
      <p:sp>
        <p:nvSpPr>
          <p:cNvPr id="9" name="Content Placeholder 2"/>
          <p:cNvSpPr>
            <a:spLocks noGrp="1"/>
          </p:cNvSpPr>
          <p:nvPr>
            <p:ph idx="13" hasCustomPrompt="1"/>
          </p:nvPr>
        </p:nvSpPr>
        <p:spPr>
          <a:xfrm>
            <a:off x="609600" y="1225552"/>
            <a:ext cx="53509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6146800" y="1225552"/>
            <a:ext cx="5435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0931380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 Teal">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894851"/>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437651"/>
            <a:ext cx="5350933" cy="457200"/>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1889001"/>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431800"/>
            <a:ext cx="5350933" cy="457200"/>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
        <p:nvSpPr>
          <p:cNvPr id="13" name="Title 1"/>
          <p:cNvSpPr>
            <a:spLocks noGrp="1"/>
          </p:cNvSpPr>
          <p:nvPr>
            <p:ph type="title" hasCustomPrompt="1"/>
          </p:nvPr>
        </p:nvSpPr>
        <p:spPr>
          <a:xfrm>
            <a:off x="609600" y="275167"/>
            <a:ext cx="10972800" cy="865011"/>
          </a:xfrm>
        </p:spPr>
        <p:txBody>
          <a:bodyPr/>
          <a:lstStyle>
            <a:lvl1pPr>
              <a:defRPr>
                <a:solidFill>
                  <a:schemeClr val="accent3"/>
                </a:solidFill>
              </a:defRPr>
            </a:lvl1pPr>
          </a:lstStyle>
          <a:p>
            <a:r>
              <a:rPr lang="en-US"/>
              <a:t>Click to add page header</a:t>
            </a:r>
          </a:p>
        </p:txBody>
      </p:sp>
    </p:spTree>
    <p:extLst>
      <p:ext uri="{BB962C8B-B14F-4D97-AF65-F5344CB8AC3E}">
        <p14:creationId xmlns:p14="http://schemas.microsoft.com/office/powerpoint/2010/main" val="32998666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2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accent3"/>
                </a:solidFill>
              </a:defRPr>
            </a:lvl1pPr>
          </a:lstStyle>
          <a:p>
            <a:r>
              <a:rPr lang="en-US"/>
              <a:t>Click to add page header</a:t>
            </a:r>
          </a:p>
        </p:txBody>
      </p:sp>
      <p:sp>
        <p:nvSpPr>
          <p:cNvPr id="5" name="Content Placeholder 2"/>
          <p:cNvSpPr>
            <a:spLocks noGrp="1"/>
          </p:cNvSpPr>
          <p:nvPr>
            <p:ph idx="1" hasCustomPrompt="1"/>
          </p:nvPr>
        </p:nvSpPr>
        <p:spPr>
          <a:xfrm>
            <a:off x="609600" y="2180623"/>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723423"/>
            <a:ext cx="5350933" cy="457200"/>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2174773"/>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717572"/>
            <a:ext cx="5350933" cy="457200"/>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6" name="Text Placeholder 6"/>
          <p:cNvSpPr>
            <a:spLocks noGrp="1"/>
          </p:cNvSpPr>
          <p:nvPr>
            <p:ph type="body" sz="quarter" idx="15" hasCustomPrompt="1"/>
          </p:nvPr>
        </p:nvSpPr>
        <p:spPr>
          <a:xfrm>
            <a:off x="609600" y="910175"/>
            <a:ext cx="10972800" cy="457200"/>
          </a:xfrm>
        </p:spPr>
        <p:txBody>
          <a:bodyPr anchor="ctr"/>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4046389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ntent Slide 3 Column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3"/>
                </a:solidFill>
              </a:defRPr>
            </a:lvl1pPr>
          </a:lstStyle>
          <a:p>
            <a:r>
              <a:rPr lang="en-US"/>
              <a:t>Click to add page header</a:t>
            </a:r>
          </a:p>
        </p:txBody>
      </p:sp>
      <p:sp>
        <p:nvSpPr>
          <p:cNvPr id="12" name="Content Placeholder 2"/>
          <p:cNvSpPr>
            <a:spLocks noGrp="1"/>
          </p:cNvSpPr>
          <p:nvPr>
            <p:ph idx="1" hasCustomPrompt="1"/>
          </p:nvPr>
        </p:nvSpPr>
        <p:spPr>
          <a:xfrm>
            <a:off x="6096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Content Placeholder 2"/>
          <p:cNvSpPr>
            <a:spLocks noGrp="1"/>
          </p:cNvSpPr>
          <p:nvPr>
            <p:ph idx="15" hasCustomPrompt="1"/>
          </p:nvPr>
        </p:nvSpPr>
        <p:spPr>
          <a:xfrm>
            <a:off x="43010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Content Placeholder 2"/>
          <p:cNvSpPr>
            <a:spLocks noGrp="1"/>
          </p:cNvSpPr>
          <p:nvPr>
            <p:ph idx="16" hasCustomPrompt="1"/>
          </p:nvPr>
        </p:nvSpPr>
        <p:spPr>
          <a:xfrm>
            <a:off x="80094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8"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388166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3 Column with Subhead2 Teal">
    <p:spTree>
      <p:nvGrpSpPr>
        <p:cNvPr id="1" name=""/>
        <p:cNvGrpSpPr/>
        <p:nvPr/>
      </p:nvGrpSpPr>
      <p:grpSpPr>
        <a:xfrm>
          <a:off x="0" y="0"/>
          <a:ext cx="0" cy="0"/>
          <a:chOff x="0" y="0"/>
          <a:chExt cx="0" cy="0"/>
        </a:xfrm>
      </p:grpSpPr>
      <p:sp>
        <p:nvSpPr>
          <p:cNvPr id="15" name="Content Placeholder 2"/>
          <p:cNvSpPr>
            <a:spLocks noGrp="1"/>
          </p:cNvSpPr>
          <p:nvPr>
            <p:ph idx="19" hasCustomPrompt="1"/>
          </p:nvPr>
        </p:nvSpPr>
        <p:spPr>
          <a:xfrm>
            <a:off x="4309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20" hasCustomPrompt="1"/>
          </p:nvPr>
        </p:nvSpPr>
        <p:spPr>
          <a:xfrm>
            <a:off x="4309533" y="1723423"/>
            <a:ext cx="3556000" cy="457200"/>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3" name="Content Placeholder 2"/>
          <p:cNvSpPr>
            <a:spLocks noGrp="1"/>
          </p:cNvSpPr>
          <p:nvPr>
            <p:ph idx="18"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Text Placeholder 6"/>
          <p:cNvSpPr>
            <a:spLocks noGrp="1"/>
          </p:cNvSpPr>
          <p:nvPr>
            <p:ph type="body" sz="quarter" idx="12" hasCustomPrompt="1"/>
          </p:nvPr>
        </p:nvSpPr>
        <p:spPr>
          <a:xfrm>
            <a:off x="609600" y="1723423"/>
            <a:ext cx="3556000" cy="457200"/>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Title 1"/>
          <p:cNvSpPr>
            <a:spLocks noGrp="1"/>
          </p:cNvSpPr>
          <p:nvPr>
            <p:ph type="title" hasCustomPrompt="1"/>
          </p:nvPr>
        </p:nvSpPr>
        <p:spPr>
          <a:xfrm>
            <a:off x="609600" y="275167"/>
            <a:ext cx="10972800" cy="635008"/>
          </a:xfrm>
        </p:spPr>
        <p:txBody>
          <a:bodyPr/>
          <a:lstStyle>
            <a:lvl1pPr>
              <a:defRPr>
                <a:solidFill>
                  <a:schemeClr val="accent3"/>
                </a:solidFill>
              </a:defRPr>
            </a:lvl1pPr>
          </a:lstStyle>
          <a:p>
            <a:r>
              <a:rPr lang="en-US"/>
              <a:t>Click to add page header</a:t>
            </a:r>
          </a:p>
        </p:txBody>
      </p:sp>
      <p:sp>
        <p:nvSpPr>
          <p:cNvPr id="12" name="Text Placeholder 6"/>
          <p:cNvSpPr>
            <a:spLocks noGrp="1"/>
          </p:cNvSpPr>
          <p:nvPr>
            <p:ph type="body" sz="quarter" idx="17" hasCustomPrompt="1"/>
          </p:nvPr>
        </p:nvSpPr>
        <p:spPr>
          <a:xfrm>
            <a:off x="609600" y="910175"/>
            <a:ext cx="10972800" cy="457200"/>
          </a:xfrm>
        </p:spPr>
        <p:txBody>
          <a:bodyPr anchor="ctr"/>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7" name="Content Placeholder 2"/>
          <p:cNvSpPr>
            <a:spLocks noGrp="1"/>
          </p:cNvSpPr>
          <p:nvPr>
            <p:ph idx="21" hasCustomPrompt="1"/>
          </p:nvPr>
        </p:nvSpPr>
        <p:spPr>
          <a:xfrm>
            <a:off x="7992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Text Placeholder 6"/>
          <p:cNvSpPr>
            <a:spLocks noGrp="1"/>
          </p:cNvSpPr>
          <p:nvPr>
            <p:ph type="body" sz="quarter" idx="22" hasCustomPrompt="1"/>
          </p:nvPr>
        </p:nvSpPr>
        <p:spPr>
          <a:xfrm>
            <a:off x="7992533" y="1723423"/>
            <a:ext cx="3556000" cy="457200"/>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7101947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Slide 4 Column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3"/>
                </a:solidFill>
              </a:defRPr>
            </a:lvl1pPr>
          </a:lstStyle>
          <a:p>
            <a:r>
              <a:rPr lang="en-US"/>
              <a:t>Click to add page header</a:t>
            </a:r>
          </a:p>
        </p:txBody>
      </p:sp>
      <p:sp>
        <p:nvSpPr>
          <p:cNvPr id="15" name="Content Placeholder 2"/>
          <p:cNvSpPr>
            <a:spLocks noGrp="1"/>
          </p:cNvSpPr>
          <p:nvPr>
            <p:ph idx="17" hasCustomPrompt="1"/>
          </p:nvPr>
        </p:nvSpPr>
        <p:spPr>
          <a:xfrm>
            <a:off x="6096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Content Placeholder 2"/>
          <p:cNvSpPr>
            <a:spLocks noGrp="1"/>
          </p:cNvSpPr>
          <p:nvPr>
            <p:ph idx="13" hasCustomPrompt="1"/>
          </p:nvPr>
        </p:nvSpPr>
        <p:spPr>
          <a:xfrm>
            <a:off x="3386667"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7" name="Content Placeholder 2"/>
          <p:cNvSpPr>
            <a:spLocks noGrp="1"/>
          </p:cNvSpPr>
          <p:nvPr>
            <p:ph idx="18" hasCustomPrompt="1"/>
          </p:nvPr>
        </p:nvSpPr>
        <p:spPr>
          <a:xfrm>
            <a:off x="6163733"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Content Placeholder 2"/>
          <p:cNvSpPr>
            <a:spLocks noGrp="1"/>
          </p:cNvSpPr>
          <p:nvPr>
            <p:ph idx="19" hasCustomPrompt="1"/>
          </p:nvPr>
        </p:nvSpPr>
        <p:spPr>
          <a:xfrm>
            <a:off x="89408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73687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hapter Slide">
    <p:bg>
      <p:bgPr>
        <a:solidFill>
          <a:srgbClr val="003E7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1524000" y="1122363"/>
            <a:ext cx="9144000" cy="2387600"/>
          </a:xfrm>
        </p:spPr>
        <p:txBody>
          <a:bodyPr anchor="b"/>
          <a:lstStyle>
            <a:lvl1pPr algn="ctr">
              <a:lnSpc>
                <a:spcPts val="4500"/>
              </a:lnSpc>
              <a:defRPr sz="4500">
                <a:solidFill>
                  <a:srgbClr val="007EB4"/>
                </a:solidFill>
              </a:defRPr>
            </a:lvl1pPr>
          </a:lstStyle>
          <a:p>
            <a:r>
              <a:rPr lang="en-US"/>
              <a:t>Click to edit Master </a:t>
            </a:r>
            <a:br>
              <a:rPr lang="en-US"/>
            </a:br>
            <a:r>
              <a:rPr lang="en-US"/>
              <a:t>chapter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38825642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4 Column with Subhead2 Teal">
    <p:spTree>
      <p:nvGrpSpPr>
        <p:cNvPr id="1" name=""/>
        <p:cNvGrpSpPr/>
        <p:nvPr/>
      </p:nvGrpSpPr>
      <p:grpSpPr>
        <a:xfrm>
          <a:off x="0" y="0"/>
          <a:ext cx="0" cy="0"/>
          <a:chOff x="0" y="0"/>
          <a:chExt cx="0" cy="0"/>
        </a:xfrm>
      </p:grpSpPr>
      <p:sp>
        <p:nvSpPr>
          <p:cNvPr id="15" name="Content Placeholder 2"/>
          <p:cNvSpPr>
            <a:spLocks noGrp="1"/>
          </p:cNvSpPr>
          <p:nvPr>
            <p:ph idx="18" hasCustomPrompt="1"/>
          </p:nvPr>
        </p:nvSpPr>
        <p:spPr>
          <a:xfrm>
            <a:off x="609600"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609600" y="1723422"/>
            <a:ext cx="2641600" cy="764741"/>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3" name="Title 1"/>
          <p:cNvSpPr>
            <a:spLocks noGrp="1"/>
          </p:cNvSpPr>
          <p:nvPr>
            <p:ph type="title" hasCustomPrompt="1"/>
          </p:nvPr>
        </p:nvSpPr>
        <p:spPr>
          <a:xfrm>
            <a:off x="609600" y="275167"/>
            <a:ext cx="10972800" cy="635008"/>
          </a:xfrm>
        </p:spPr>
        <p:txBody>
          <a:bodyPr/>
          <a:lstStyle>
            <a:lvl1pPr>
              <a:defRPr>
                <a:solidFill>
                  <a:schemeClr val="accent3"/>
                </a:solidFill>
              </a:defRPr>
            </a:lvl1pPr>
          </a:lstStyle>
          <a:p>
            <a:r>
              <a:rPr lang="en-US"/>
              <a:t>Click to add page header</a:t>
            </a:r>
          </a:p>
        </p:txBody>
      </p:sp>
      <p:sp>
        <p:nvSpPr>
          <p:cNvPr id="14"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24" name="Content Placeholder 2"/>
          <p:cNvSpPr>
            <a:spLocks noGrp="1"/>
          </p:cNvSpPr>
          <p:nvPr>
            <p:ph idx="20" hasCustomPrompt="1"/>
          </p:nvPr>
        </p:nvSpPr>
        <p:spPr>
          <a:xfrm>
            <a:off x="8978123"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5" name="Text Placeholder 6"/>
          <p:cNvSpPr>
            <a:spLocks noGrp="1"/>
          </p:cNvSpPr>
          <p:nvPr>
            <p:ph type="body" sz="quarter" idx="21" hasCustomPrompt="1"/>
          </p:nvPr>
        </p:nvSpPr>
        <p:spPr>
          <a:xfrm>
            <a:off x="8978123" y="1723422"/>
            <a:ext cx="2641600" cy="764741"/>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6" name="Content Placeholder 2"/>
          <p:cNvSpPr>
            <a:spLocks noGrp="1"/>
          </p:cNvSpPr>
          <p:nvPr>
            <p:ph idx="22" hasCustomPrompt="1"/>
          </p:nvPr>
        </p:nvSpPr>
        <p:spPr>
          <a:xfrm>
            <a:off x="3408781"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7" name="Text Placeholder 6"/>
          <p:cNvSpPr>
            <a:spLocks noGrp="1"/>
          </p:cNvSpPr>
          <p:nvPr>
            <p:ph type="body" sz="quarter" idx="23" hasCustomPrompt="1"/>
          </p:nvPr>
        </p:nvSpPr>
        <p:spPr>
          <a:xfrm>
            <a:off x="3408781" y="1723422"/>
            <a:ext cx="2641600" cy="764741"/>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8" name="Content Placeholder 2"/>
          <p:cNvSpPr>
            <a:spLocks noGrp="1"/>
          </p:cNvSpPr>
          <p:nvPr>
            <p:ph idx="24" hasCustomPrompt="1"/>
          </p:nvPr>
        </p:nvSpPr>
        <p:spPr>
          <a:xfrm>
            <a:off x="6199668"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9" name="Text Placeholder 6"/>
          <p:cNvSpPr>
            <a:spLocks noGrp="1"/>
          </p:cNvSpPr>
          <p:nvPr>
            <p:ph type="body" sz="quarter" idx="25" hasCustomPrompt="1"/>
          </p:nvPr>
        </p:nvSpPr>
        <p:spPr>
          <a:xfrm>
            <a:off x="6199668" y="1723422"/>
            <a:ext cx="2641600" cy="764741"/>
          </a:xfrm>
        </p:spPr>
        <p:txBody>
          <a:bodyPr anchor="b"/>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3034165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Quarter Page Text Box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3"/>
                </a:solidFill>
              </a:defRPr>
            </a:lvl1pPr>
          </a:lstStyle>
          <a:p>
            <a:r>
              <a:rPr lang="en-US"/>
              <a:t>Click to add page header</a:t>
            </a:r>
          </a:p>
        </p:txBody>
      </p:sp>
      <p:sp>
        <p:nvSpPr>
          <p:cNvPr id="9" name="Content Placeholder 2"/>
          <p:cNvSpPr>
            <a:spLocks noGrp="1"/>
          </p:cNvSpPr>
          <p:nvPr>
            <p:ph idx="13" hasCustomPrompt="1"/>
          </p:nvPr>
        </p:nvSpPr>
        <p:spPr>
          <a:xfrm>
            <a:off x="609600" y="1225552"/>
            <a:ext cx="3556000" cy="5084937"/>
          </a:xfrm>
        </p:spPr>
        <p:txBody>
          <a:bodyPr/>
          <a:lstStyle>
            <a:lvl1pPr>
              <a:defRPr baseline="0"/>
            </a:lvl1pPr>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4301067"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4862778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with Subhead2 Quarter Page Text Box Teal">
    <p:spTree>
      <p:nvGrpSpPr>
        <p:cNvPr id="1" name=""/>
        <p:cNvGrpSpPr/>
        <p:nvPr/>
      </p:nvGrpSpPr>
      <p:grpSpPr>
        <a:xfrm>
          <a:off x="0" y="0"/>
          <a:ext cx="0" cy="0"/>
          <a:chOff x="0" y="0"/>
          <a:chExt cx="0" cy="0"/>
        </a:xfrm>
      </p:grpSpPr>
      <p:sp>
        <p:nvSpPr>
          <p:cNvPr id="11" name="Text Placeholder 6"/>
          <p:cNvSpPr>
            <a:spLocks noGrp="1"/>
          </p:cNvSpPr>
          <p:nvPr>
            <p:ph type="body" sz="quarter" idx="14" hasCustomPrompt="1"/>
          </p:nvPr>
        </p:nvSpPr>
        <p:spPr>
          <a:xfrm>
            <a:off x="4301067" y="1723423"/>
            <a:ext cx="7281333" cy="457200"/>
          </a:xfrm>
        </p:spPr>
        <p:txBody>
          <a:bodyPr anchor="b" anchorCtr="0"/>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4" name="Content Placeholder 2"/>
          <p:cNvSpPr>
            <a:spLocks noGrp="1"/>
          </p:cNvSpPr>
          <p:nvPr>
            <p:ph idx="13" hasCustomPrompt="1"/>
          </p:nvPr>
        </p:nvSpPr>
        <p:spPr>
          <a:xfrm>
            <a:off x="4301067"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Title 1"/>
          <p:cNvSpPr>
            <a:spLocks noGrp="1"/>
          </p:cNvSpPr>
          <p:nvPr>
            <p:ph type="title" hasCustomPrompt="1"/>
          </p:nvPr>
        </p:nvSpPr>
        <p:spPr>
          <a:xfrm>
            <a:off x="609600" y="275167"/>
            <a:ext cx="10972800" cy="635008"/>
          </a:xfrm>
        </p:spPr>
        <p:txBody>
          <a:bodyPr/>
          <a:lstStyle>
            <a:lvl1pPr>
              <a:defRPr>
                <a:solidFill>
                  <a:schemeClr val="accent3"/>
                </a:solidFill>
              </a:defRPr>
            </a:lvl1pPr>
          </a:lstStyle>
          <a:p>
            <a:r>
              <a:rPr lang="en-US"/>
              <a:t>Click to add page header</a:t>
            </a:r>
          </a:p>
        </p:txBody>
      </p:sp>
      <p:sp>
        <p:nvSpPr>
          <p:cNvPr id="10"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Content Placeholder 2"/>
          <p:cNvSpPr>
            <a:spLocks noGrp="1"/>
          </p:cNvSpPr>
          <p:nvPr>
            <p:ph idx="1"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Text Placeholder 6"/>
          <p:cNvSpPr>
            <a:spLocks noGrp="1"/>
          </p:cNvSpPr>
          <p:nvPr>
            <p:ph type="body" sz="quarter" idx="12" hasCustomPrompt="1"/>
          </p:nvPr>
        </p:nvSpPr>
        <p:spPr>
          <a:xfrm>
            <a:off x="609600" y="1723423"/>
            <a:ext cx="3556000" cy="457200"/>
          </a:xfrm>
        </p:spPr>
        <p:txBody>
          <a:bodyPr anchor="ctr"/>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5"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3997336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ontent Slide Three Quarter Page Text Box Teal">
    <p:spTree>
      <p:nvGrpSpPr>
        <p:cNvPr id="1" name=""/>
        <p:cNvGrpSpPr/>
        <p:nvPr/>
      </p:nvGrpSpPr>
      <p:grpSpPr>
        <a:xfrm>
          <a:off x="0" y="0"/>
          <a:ext cx="0" cy="0"/>
          <a:chOff x="0" y="0"/>
          <a:chExt cx="0" cy="0"/>
        </a:xfrm>
      </p:grpSpPr>
      <p:sp>
        <p:nvSpPr>
          <p:cNvPr id="10" name="Content Placeholder 2"/>
          <p:cNvSpPr>
            <a:spLocks noGrp="1"/>
          </p:cNvSpPr>
          <p:nvPr>
            <p:ph idx="14" hasCustomPrompt="1"/>
          </p:nvPr>
        </p:nvSpPr>
        <p:spPr>
          <a:xfrm>
            <a:off x="609600"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 name="Title 1"/>
          <p:cNvSpPr>
            <a:spLocks noGrp="1"/>
          </p:cNvSpPr>
          <p:nvPr>
            <p:ph type="title" hasCustomPrompt="1"/>
          </p:nvPr>
        </p:nvSpPr>
        <p:spPr>
          <a:xfrm>
            <a:off x="609600" y="275167"/>
            <a:ext cx="10972800" cy="865011"/>
          </a:xfrm>
        </p:spPr>
        <p:txBody>
          <a:bodyPr/>
          <a:lstStyle>
            <a:lvl1pPr>
              <a:defRPr>
                <a:solidFill>
                  <a:schemeClr val="accent3"/>
                </a:solidFill>
              </a:defRPr>
            </a:lvl1pPr>
          </a:lstStyle>
          <a:p>
            <a:r>
              <a:rPr lang="en-US"/>
              <a:t>Click to add page header</a:t>
            </a:r>
          </a:p>
        </p:txBody>
      </p:sp>
      <p:sp>
        <p:nvSpPr>
          <p:cNvPr id="9" name="Content Placeholder 2"/>
          <p:cNvSpPr>
            <a:spLocks noGrp="1"/>
          </p:cNvSpPr>
          <p:nvPr>
            <p:ph idx="13" hasCustomPrompt="1"/>
          </p:nvPr>
        </p:nvSpPr>
        <p:spPr>
          <a:xfrm>
            <a:off x="80264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2428733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with Subhead2 Three Quarter Page Text Box Teal">
    <p:spTree>
      <p:nvGrpSpPr>
        <p:cNvPr id="1" name=""/>
        <p:cNvGrpSpPr/>
        <p:nvPr/>
      </p:nvGrpSpPr>
      <p:grpSpPr>
        <a:xfrm>
          <a:off x="0" y="0"/>
          <a:ext cx="0" cy="0"/>
          <a:chOff x="0" y="0"/>
          <a:chExt cx="0" cy="0"/>
        </a:xfrm>
      </p:grpSpPr>
      <p:sp>
        <p:nvSpPr>
          <p:cNvPr id="9" name="Text Placeholder 6"/>
          <p:cNvSpPr>
            <a:spLocks noGrp="1"/>
          </p:cNvSpPr>
          <p:nvPr>
            <p:ph type="body" sz="quarter" idx="14" hasCustomPrompt="1"/>
          </p:nvPr>
        </p:nvSpPr>
        <p:spPr>
          <a:xfrm>
            <a:off x="609600" y="1723423"/>
            <a:ext cx="7281333" cy="457200"/>
          </a:xfrm>
        </p:spPr>
        <p:txBody>
          <a:bodyPr anchor="b" anchorCtr="0"/>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6" hasCustomPrompt="1"/>
          </p:nvPr>
        </p:nvSpPr>
        <p:spPr>
          <a:xfrm>
            <a:off x="609600"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2" name="Title 1"/>
          <p:cNvSpPr>
            <a:spLocks noGrp="1"/>
          </p:cNvSpPr>
          <p:nvPr>
            <p:ph type="title" hasCustomPrompt="1"/>
          </p:nvPr>
        </p:nvSpPr>
        <p:spPr>
          <a:xfrm>
            <a:off x="609600" y="275167"/>
            <a:ext cx="10972800" cy="635008"/>
          </a:xfrm>
        </p:spPr>
        <p:txBody>
          <a:bodyPr/>
          <a:lstStyle>
            <a:lvl1pPr>
              <a:defRPr>
                <a:solidFill>
                  <a:schemeClr val="accent3"/>
                </a:solidFill>
              </a:defRPr>
            </a:lvl1pPr>
          </a:lstStyle>
          <a:p>
            <a:r>
              <a:rPr lang="en-US"/>
              <a:t>Click to add page header</a:t>
            </a:r>
          </a:p>
        </p:txBody>
      </p:sp>
      <p:sp>
        <p:nvSpPr>
          <p:cNvPr id="13"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5" name="Content Placeholder 2"/>
          <p:cNvSpPr>
            <a:spLocks noGrp="1"/>
          </p:cNvSpPr>
          <p:nvPr>
            <p:ph idx="1" hasCustomPrompt="1"/>
          </p:nvPr>
        </p:nvSpPr>
        <p:spPr>
          <a:xfrm>
            <a:off x="80264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8026400" y="1723423"/>
            <a:ext cx="3556000" cy="457200"/>
          </a:xfrm>
        </p:spPr>
        <p:txBody>
          <a:bodyPr anchor="ctr"/>
          <a:lstStyle>
            <a:lvl1pPr marL="0" indent="0">
              <a:buNone/>
              <a:defRPr sz="2400">
                <a:solidFill>
                  <a:schemeClr val="accent3"/>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9869402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Slide  Green">
    <p:spTree>
      <p:nvGrpSpPr>
        <p:cNvPr id="1" name=""/>
        <p:cNvGrpSpPr/>
        <p:nvPr/>
      </p:nvGrpSpPr>
      <p:grpSpPr>
        <a:xfrm>
          <a:off x="0" y="0"/>
          <a:ext cx="0" cy="0"/>
          <a:chOff x="0" y="0"/>
          <a:chExt cx="0" cy="0"/>
        </a:xfrm>
      </p:grpSpPr>
      <p:sp>
        <p:nvSpPr>
          <p:cNvPr id="7" name="Rectangle 6"/>
          <p:cNvSpPr/>
          <p:nvPr userDrawn="1"/>
        </p:nvSpPr>
        <p:spPr>
          <a:xfrm>
            <a:off x="127535" y="127534"/>
            <a:ext cx="11924531" cy="659586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14400" y="2334687"/>
            <a:ext cx="10363200" cy="2186516"/>
          </a:xfrm>
        </p:spPr>
        <p:txBody>
          <a:bodyPr anchor="ctr"/>
          <a:lstStyle>
            <a:lvl1pPr algn="ctr">
              <a:defRPr sz="4533">
                <a:solidFill>
                  <a:schemeClr val="bg1"/>
                </a:solidFill>
              </a:defRPr>
            </a:lvl1pPr>
          </a:lstStyle>
          <a:p>
            <a:r>
              <a:rPr lang="en-US"/>
              <a:t>Click to add section slide text</a:t>
            </a:r>
          </a:p>
        </p:txBody>
      </p:sp>
    </p:spTree>
    <p:extLst>
      <p:ext uri="{BB962C8B-B14F-4D97-AF65-F5344CB8AC3E}">
        <p14:creationId xmlns:p14="http://schemas.microsoft.com/office/powerpoint/2010/main" val="1154663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Slide  Green Imager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53000"/>
            <a:extLst>
              <a:ext uri="{28A0092B-C50C-407E-A947-70E740481C1C}">
                <a14:useLocalDpi xmlns:a14="http://schemas.microsoft.com/office/drawing/2010/main"/>
              </a:ext>
            </a:extLst>
          </a:blip>
          <a:stretch>
            <a:fillRect/>
          </a:stretch>
        </p:blipFill>
        <p:spPr>
          <a:xfrm>
            <a:off x="9018" y="1"/>
            <a:ext cx="12173964" cy="6857999"/>
          </a:xfrm>
          <a:prstGeom prst="rect">
            <a:avLst/>
          </a:prstGeom>
          <a:solidFill>
            <a:schemeClr val="accent4"/>
          </a:solidFill>
        </p:spPr>
      </p:pic>
    </p:spTree>
    <p:extLst>
      <p:ext uri="{BB962C8B-B14F-4D97-AF65-F5344CB8AC3E}">
        <p14:creationId xmlns:p14="http://schemas.microsoft.com/office/powerpoint/2010/main" val="28689378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2_Content Slide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4"/>
                </a:solidFill>
              </a:defRPr>
            </a:lvl1pPr>
          </a:lstStyle>
          <a:p>
            <a:r>
              <a:rPr lang="en-US"/>
              <a:t>Click to add page header</a:t>
            </a:r>
          </a:p>
        </p:txBody>
      </p:sp>
      <p:sp>
        <p:nvSpPr>
          <p:cNvPr id="3" name="Content Placeholder 2"/>
          <p:cNvSpPr>
            <a:spLocks noGrp="1"/>
          </p:cNvSpPr>
          <p:nvPr>
            <p:ph idx="1" hasCustomPrompt="1"/>
          </p:nvPr>
        </p:nvSpPr>
        <p:spPr>
          <a:xfrm>
            <a:off x="609600" y="1225552"/>
            <a:ext cx="10972800" cy="5084937"/>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640616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with Subhead2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accent4"/>
                </a:solidFill>
              </a:defRPr>
            </a:lvl1pPr>
          </a:lstStyle>
          <a:p>
            <a:r>
              <a:rPr lang="en-US"/>
              <a:t>Click to add page header</a:t>
            </a:r>
          </a:p>
        </p:txBody>
      </p:sp>
      <p:sp>
        <p:nvSpPr>
          <p:cNvPr id="5" name="Content Placeholder 2"/>
          <p:cNvSpPr>
            <a:spLocks noGrp="1"/>
          </p:cNvSpPr>
          <p:nvPr>
            <p:ph idx="1" hasCustomPrompt="1"/>
          </p:nvPr>
        </p:nvSpPr>
        <p:spPr>
          <a:xfrm>
            <a:off x="609600" y="2180623"/>
            <a:ext cx="10972800"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910175"/>
            <a:ext cx="10972800" cy="457200"/>
          </a:xfrm>
        </p:spPr>
        <p:txBody>
          <a:bodyPr anchor="ctr"/>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8" name="Text Placeholder 6"/>
          <p:cNvSpPr>
            <a:spLocks noGrp="1"/>
          </p:cNvSpPr>
          <p:nvPr>
            <p:ph type="body" sz="quarter" idx="13" hasCustomPrompt="1"/>
          </p:nvPr>
        </p:nvSpPr>
        <p:spPr>
          <a:xfrm>
            <a:off x="609600" y="1723423"/>
            <a:ext cx="10972800" cy="457200"/>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566322256"/>
      </p:ext>
    </p:extLst>
  </p:cSld>
  <p:clrMapOvr>
    <a:masterClrMapping/>
  </p:clrMapOvr>
  <p:extLst>
    <p:ext uri="{DCECCB84-F9BA-43D5-87BE-67443E8EF086}">
      <p15:sldGuideLst xmlns:p15="http://schemas.microsoft.com/office/powerpoint/2012/main">
        <p15:guide id="1" orient="horz" pos="2988">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ontent Slide 2 Column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4"/>
                </a:solidFill>
              </a:defRPr>
            </a:lvl1pPr>
          </a:lstStyle>
          <a:p>
            <a:r>
              <a:rPr lang="en-US"/>
              <a:t>Click to add page header</a:t>
            </a:r>
          </a:p>
        </p:txBody>
      </p:sp>
      <p:sp>
        <p:nvSpPr>
          <p:cNvPr id="9" name="Content Placeholder 2"/>
          <p:cNvSpPr>
            <a:spLocks noGrp="1"/>
          </p:cNvSpPr>
          <p:nvPr>
            <p:ph idx="13" hasCustomPrompt="1"/>
          </p:nvPr>
        </p:nvSpPr>
        <p:spPr>
          <a:xfrm>
            <a:off x="609600" y="1225552"/>
            <a:ext cx="53509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6146800" y="1225552"/>
            <a:ext cx="5435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554786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Chapter Slide Al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6129" y="1268765"/>
            <a:ext cx="9259747" cy="2237228"/>
          </a:xfrm>
        </p:spPr>
        <p:txBody>
          <a:bodyPr anchor="b"/>
          <a:lstStyle>
            <a:lvl1pPr>
              <a:lnSpc>
                <a:spcPts val="4500"/>
              </a:lnSpc>
              <a:defRPr sz="4500"/>
            </a:lvl1pPr>
          </a:lstStyle>
          <a:p>
            <a:r>
              <a:rPr lang="en-US"/>
              <a:t>Click to edit Master </a:t>
            </a:r>
            <a:br>
              <a:rPr lang="en-US"/>
            </a:br>
            <a:r>
              <a:rPr lang="en-US"/>
              <a:t>chapter style</a:t>
            </a:r>
          </a:p>
        </p:txBody>
      </p:sp>
      <p:sp>
        <p:nvSpPr>
          <p:cNvPr id="3" name="Text Placeholder 2"/>
          <p:cNvSpPr>
            <a:spLocks noGrp="1"/>
          </p:cNvSpPr>
          <p:nvPr>
            <p:ph type="body" idx="1" hasCustomPrompt="1"/>
          </p:nvPr>
        </p:nvSpPr>
        <p:spPr>
          <a:xfrm>
            <a:off x="1471005" y="3613580"/>
            <a:ext cx="9259747" cy="1500187"/>
          </a:xfrm>
        </p:spPr>
        <p:txBody>
          <a:bodyPr/>
          <a:lstStyle>
            <a:lvl1pPr marL="0" indent="0" algn="ctr">
              <a:buNone/>
              <a:defRPr sz="1800" b="1">
                <a:solidFill>
                  <a:schemeClr val="tx1">
                    <a:tint val="75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AB44B9-F1EC-4F4B-88D4-413245C9CD3E}" type="slidenum">
              <a:rPr lang="en-US" smtClean="0"/>
              <a:t>‹#›</a:t>
            </a:fld>
            <a:endParaRPr lang="en-US"/>
          </a:p>
        </p:txBody>
      </p:sp>
    </p:spTree>
    <p:extLst>
      <p:ext uri="{BB962C8B-B14F-4D97-AF65-F5344CB8AC3E}">
        <p14:creationId xmlns:p14="http://schemas.microsoft.com/office/powerpoint/2010/main" val="33665864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 Green">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894851"/>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437651"/>
            <a:ext cx="5350933" cy="457200"/>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1889001"/>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431800"/>
            <a:ext cx="5350933" cy="457200"/>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
        <p:nvSpPr>
          <p:cNvPr id="13" name="Title 1"/>
          <p:cNvSpPr>
            <a:spLocks noGrp="1"/>
          </p:cNvSpPr>
          <p:nvPr>
            <p:ph type="title" hasCustomPrompt="1"/>
          </p:nvPr>
        </p:nvSpPr>
        <p:spPr>
          <a:xfrm>
            <a:off x="609600" y="275167"/>
            <a:ext cx="10972800" cy="865011"/>
          </a:xfrm>
        </p:spPr>
        <p:txBody>
          <a:bodyPr/>
          <a:lstStyle>
            <a:lvl1pPr>
              <a:defRPr>
                <a:solidFill>
                  <a:schemeClr val="accent4"/>
                </a:solidFill>
              </a:defRPr>
            </a:lvl1pPr>
          </a:lstStyle>
          <a:p>
            <a:r>
              <a:rPr lang="en-US"/>
              <a:t>Click to add page header</a:t>
            </a:r>
          </a:p>
        </p:txBody>
      </p:sp>
    </p:spTree>
    <p:extLst>
      <p:ext uri="{BB962C8B-B14F-4D97-AF65-F5344CB8AC3E}">
        <p14:creationId xmlns:p14="http://schemas.microsoft.com/office/powerpoint/2010/main" val="36332724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2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accent4"/>
                </a:solidFill>
              </a:defRPr>
            </a:lvl1pPr>
          </a:lstStyle>
          <a:p>
            <a:r>
              <a:rPr lang="en-US"/>
              <a:t>Click to add page header</a:t>
            </a:r>
          </a:p>
        </p:txBody>
      </p:sp>
      <p:sp>
        <p:nvSpPr>
          <p:cNvPr id="5" name="Content Placeholder 2"/>
          <p:cNvSpPr>
            <a:spLocks noGrp="1"/>
          </p:cNvSpPr>
          <p:nvPr>
            <p:ph idx="1" hasCustomPrompt="1"/>
          </p:nvPr>
        </p:nvSpPr>
        <p:spPr>
          <a:xfrm>
            <a:off x="609600" y="2180623"/>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723423"/>
            <a:ext cx="5350933" cy="457200"/>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2174773"/>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717572"/>
            <a:ext cx="5350933" cy="457200"/>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6" name="Text Placeholder 6"/>
          <p:cNvSpPr>
            <a:spLocks noGrp="1"/>
          </p:cNvSpPr>
          <p:nvPr>
            <p:ph type="body" sz="quarter" idx="15" hasCustomPrompt="1"/>
          </p:nvPr>
        </p:nvSpPr>
        <p:spPr>
          <a:xfrm>
            <a:off x="609600" y="910175"/>
            <a:ext cx="10972800" cy="457200"/>
          </a:xfrm>
        </p:spPr>
        <p:txBody>
          <a:bodyPr anchor="ctr"/>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2671197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 Slide 3 Column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4"/>
                </a:solidFill>
              </a:defRPr>
            </a:lvl1pPr>
          </a:lstStyle>
          <a:p>
            <a:r>
              <a:rPr lang="en-US"/>
              <a:t>Click to add page header</a:t>
            </a:r>
          </a:p>
        </p:txBody>
      </p:sp>
      <p:sp>
        <p:nvSpPr>
          <p:cNvPr id="12" name="Content Placeholder 2"/>
          <p:cNvSpPr>
            <a:spLocks noGrp="1"/>
          </p:cNvSpPr>
          <p:nvPr>
            <p:ph idx="1" hasCustomPrompt="1"/>
          </p:nvPr>
        </p:nvSpPr>
        <p:spPr>
          <a:xfrm>
            <a:off x="6096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Content Placeholder 2"/>
          <p:cNvSpPr>
            <a:spLocks noGrp="1"/>
          </p:cNvSpPr>
          <p:nvPr>
            <p:ph idx="15" hasCustomPrompt="1"/>
          </p:nvPr>
        </p:nvSpPr>
        <p:spPr>
          <a:xfrm>
            <a:off x="43010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Content Placeholder 2"/>
          <p:cNvSpPr>
            <a:spLocks noGrp="1"/>
          </p:cNvSpPr>
          <p:nvPr>
            <p:ph idx="16" hasCustomPrompt="1"/>
          </p:nvPr>
        </p:nvSpPr>
        <p:spPr>
          <a:xfrm>
            <a:off x="80094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8"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9669550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3 Column with Subhead2 Green">
    <p:spTree>
      <p:nvGrpSpPr>
        <p:cNvPr id="1" name=""/>
        <p:cNvGrpSpPr/>
        <p:nvPr/>
      </p:nvGrpSpPr>
      <p:grpSpPr>
        <a:xfrm>
          <a:off x="0" y="0"/>
          <a:ext cx="0" cy="0"/>
          <a:chOff x="0" y="0"/>
          <a:chExt cx="0" cy="0"/>
        </a:xfrm>
      </p:grpSpPr>
      <p:sp>
        <p:nvSpPr>
          <p:cNvPr id="15" name="Content Placeholder 2"/>
          <p:cNvSpPr>
            <a:spLocks noGrp="1"/>
          </p:cNvSpPr>
          <p:nvPr>
            <p:ph idx="19" hasCustomPrompt="1"/>
          </p:nvPr>
        </p:nvSpPr>
        <p:spPr>
          <a:xfrm>
            <a:off x="4309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20" hasCustomPrompt="1"/>
          </p:nvPr>
        </p:nvSpPr>
        <p:spPr>
          <a:xfrm>
            <a:off x="4309533" y="1723423"/>
            <a:ext cx="3556000" cy="457200"/>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3" name="Content Placeholder 2"/>
          <p:cNvSpPr>
            <a:spLocks noGrp="1"/>
          </p:cNvSpPr>
          <p:nvPr>
            <p:ph idx="18"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Text Placeholder 6"/>
          <p:cNvSpPr>
            <a:spLocks noGrp="1"/>
          </p:cNvSpPr>
          <p:nvPr>
            <p:ph type="body" sz="quarter" idx="12" hasCustomPrompt="1"/>
          </p:nvPr>
        </p:nvSpPr>
        <p:spPr>
          <a:xfrm>
            <a:off x="609600" y="1723423"/>
            <a:ext cx="3556000" cy="457200"/>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Title 1"/>
          <p:cNvSpPr>
            <a:spLocks noGrp="1"/>
          </p:cNvSpPr>
          <p:nvPr>
            <p:ph type="title" hasCustomPrompt="1"/>
          </p:nvPr>
        </p:nvSpPr>
        <p:spPr>
          <a:xfrm>
            <a:off x="609600" y="275167"/>
            <a:ext cx="10972800" cy="635008"/>
          </a:xfrm>
        </p:spPr>
        <p:txBody>
          <a:bodyPr/>
          <a:lstStyle>
            <a:lvl1pPr>
              <a:defRPr>
                <a:solidFill>
                  <a:schemeClr val="accent4"/>
                </a:solidFill>
              </a:defRPr>
            </a:lvl1pPr>
          </a:lstStyle>
          <a:p>
            <a:r>
              <a:rPr lang="en-US"/>
              <a:t>Click to add page header</a:t>
            </a:r>
          </a:p>
        </p:txBody>
      </p:sp>
      <p:sp>
        <p:nvSpPr>
          <p:cNvPr id="12" name="Text Placeholder 6"/>
          <p:cNvSpPr>
            <a:spLocks noGrp="1"/>
          </p:cNvSpPr>
          <p:nvPr>
            <p:ph type="body" sz="quarter" idx="17" hasCustomPrompt="1"/>
          </p:nvPr>
        </p:nvSpPr>
        <p:spPr>
          <a:xfrm>
            <a:off x="609600" y="910175"/>
            <a:ext cx="10972800" cy="457200"/>
          </a:xfrm>
        </p:spPr>
        <p:txBody>
          <a:bodyPr anchor="ctr"/>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7" name="Content Placeholder 2"/>
          <p:cNvSpPr>
            <a:spLocks noGrp="1"/>
          </p:cNvSpPr>
          <p:nvPr>
            <p:ph idx="21" hasCustomPrompt="1"/>
          </p:nvPr>
        </p:nvSpPr>
        <p:spPr>
          <a:xfrm>
            <a:off x="7992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Text Placeholder 6"/>
          <p:cNvSpPr>
            <a:spLocks noGrp="1"/>
          </p:cNvSpPr>
          <p:nvPr>
            <p:ph type="body" sz="quarter" idx="22" hasCustomPrompt="1"/>
          </p:nvPr>
        </p:nvSpPr>
        <p:spPr>
          <a:xfrm>
            <a:off x="7992533" y="1723423"/>
            <a:ext cx="3556000" cy="457200"/>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9490305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ontent Slide 4 Column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4"/>
                </a:solidFill>
              </a:defRPr>
            </a:lvl1pPr>
          </a:lstStyle>
          <a:p>
            <a:r>
              <a:rPr lang="en-US"/>
              <a:t>Click to add page header</a:t>
            </a:r>
          </a:p>
        </p:txBody>
      </p:sp>
      <p:sp>
        <p:nvSpPr>
          <p:cNvPr id="15" name="Content Placeholder 2"/>
          <p:cNvSpPr>
            <a:spLocks noGrp="1"/>
          </p:cNvSpPr>
          <p:nvPr>
            <p:ph idx="17" hasCustomPrompt="1"/>
          </p:nvPr>
        </p:nvSpPr>
        <p:spPr>
          <a:xfrm>
            <a:off x="6096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Content Placeholder 2"/>
          <p:cNvSpPr>
            <a:spLocks noGrp="1"/>
          </p:cNvSpPr>
          <p:nvPr>
            <p:ph idx="13" hasCustomPrompt="1"/>
          </p:nvPr>
        </p:nvSpPr>
        <p:spPr>
          <a:xfrm>
            <a:off x="3386667"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7" name="Content Placeholder 2"/>
          <p:cNvSpPr>
            <a:spLocks noGrp="1"/>
          </p:cNvSpPr>
          <p:nvPr>
            <p:ph idx="18" hasCustomPrompt="1"/>
          </p:nvPr>
        </p:nvSpPr>
        <p:spPr>
          <a:xfrm>
            <a:off x="6163733"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Content Placeholder 2"/>
          <p:cNvSpPr>
            <a:spLocks noGrp="1"/>
          </p:cNvSpPr>
          <p:nvPr>
            <p:ph idx="19" hasCustomPrompt="1"/>
          </p:nvPr>
        </p:nvSpPr>
        <p:spPr>
          <a:xfrm>
            <a:off x="89408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41696437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4 Column with Subhead2 Green">
    <p:spTree>
      <p:nvGrpSpPr>
        <p:cNvPr id="1" name=""/>
        <p:cNvGrpSpPr/>
        <p:nvPr/>
      </p:nvGrpSpPr>
      <p:grpSpPr>
        <a:xfrm>
          <a:off x="0" y="0"/>
          <a:ext cx="0" cy="0"/>
          <a:chOff x="0" y="0"/>
          <a:chExt cx="0" cy="0"/>
        </a:xfrm>
      </p:grpSpPr>
      <p:sp>
        <p:nvSpPr>
          <p:cNvPr id="15" name="Content Placeholder 2"/>
          <p:cNvSpPr>
            <a:spLocks noGrp="1"/>
          </p:cNvSpPr>
          <p:nvPr>
            <p:ph idx="18" hasCustomPrompt="1"/>
          </p:nvPr>
        </p:nvSpPr>
        <p:spPr>
          <a:xfrm>
            <a:off x="609600"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609600" y="1723422"/>
            <a:ext cx="2641600" cy="764741"/>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3" name="Title 1"/>
          <p:cNvSpPr>
            <a:spLocks noGrp="1"/>
          </p:cNvSpPr>
          <p:nvPr>
            <p:ph type="title" hasCustomPrompt="1"/>
          </p:nvPr>
        </p:nvSpPr>
        <p:spPr>
          <a:xfrm>
            <a:off x="609600" y="275167"/>
            <a:ext cx="10972800" cy="635008"/>
          </a:xfrm>
        </p:spPr>
        <p:txBody>
          <a:bodyPr/>
          <a:lstStyle>
            <a:lvl1pPr>
              <a:defRPr>
                <a:solidFill>
                  <a:schemeClr val="accent4"/>
                </a:solidFill>
              </a:defRPr>
            </a:lvl1pPr>
          </a:lstStyle>
          <a:p>
            <a:r>
              <a:rPr lang="en-US"/>
              <a:t>Click to add page header</a:t>
            </a:r>
          </a:p>
        </p:txBody>
      </p:sp>
      <p:sp>
        <p:nvSpPr>
          <p:cNvPr id="14"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24" name="Content Placeholder 2"/>
          <p:cNvSpPr>
            <a:spLocks noGrp="1"/>
          </p:cNvSpPr>
          <p:nvPr>
            <p:ph idx="20" hasCustomPrompt="1"/>
          </p:nvPr>
        </p:nvSpPr>
        <p:spPr>
          <a:xfrm>
            <a:off x="8978123"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5" name="Text Placeholder 6"/>
          <p:cNvSpPr>
            <a:spLocks noGrp="1"/>
          </p:cNvSpPr>
          <p:nvPr>
            <p:ph type="body" sz="quarter" idx="21" hasCustomPrompt="1"/>
          </p:nvPr>
        </p:nvSpPr>
        <p:spPr>
          <a:xfrm>
            <a:off x="8978123" y="1723422"/>
            <a:ext cx="2641600" cy="764741"/>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6" name="Content Placeholder 2"/>
          <p:cNvSpPr>
            <a:spLocks noGrp="1"/>
          </p:cNvSpPr>
          <p:nvPr>
            <p:ph idx="22" hasCustomPrompt="1"/>
          </p:nvPr>
        </p:nvSpPr>
        <p:spPr>
          <a:xfrm>
            <a:off x="3408781"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7" name="Text Placeholder 6"/>
          <p:cNvSpPr>
            <a:spLocks noGrp="1"/>
          </p:cNvSpPr>
          <p:nvPr>
            <p:ph type="body" sz="quarter" idx="23" hasCustomPrompt="1"/>
          </p:nvPr>
        </p:nvSpPr>
        <p:spPr>
          <a:xfrm>
            <a:off x="3408781" y="1723422"/>
            <a:ext cx="2641600" cy="764741"/>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28" name="Content Placeholder 2"/>
          <p:cNvSpPr>
            <a:spLocks noGrp="1"/>
          </p:cNvSpPr>
          <p:nvPr>
            <p:ph idx="24" hasCustomPrompt="1"/>
          </p:nvPr>
        </p:nvSpPr>
        <p:spPr>
          <a:xfrm>
            <a:off x="6199668" y="2488163"/>
            <a:ext cx="2641600" cy="381933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9" name="Text Placeholder 6"/>
          <p:cNvSpPr>
            <a:spLocks noGrp="1"/>
          </p:cNvSpPr>
          <p:nvPr>
            <p:ph type="body" sz="quarter" idx="25" hasCustomPrompt="1"/>
          </p:nvPr>
        </p:nvSpPr>
        <p:spPr>
          <a:xfrm>
            <a:off x="6199668" y="1723422"/>
            <a:ext cx="2641600" cy="764741"/>
          </a:xfrm>
        </p:spPr>
        <p:txBody>
          <a:bodyPr anchor="b"/>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t>
            </a:r>
            <a:br>
              <a:rPr lang="en-US"/>
            </a:br>
            <a:r>
              <a:rPr lang="en-US"/>
              <a:t>add subhead</a:t>
            </a:r>
          </a:p>
        </p:txBody>
      </p:sp>
      <p:sp>
        <p:nvSpPr>
          <p:cNvPr id="1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8657978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Content Slide Quarter Page Text Box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4"/>
                </a:solidFill>
              </a:defRPr>
            </a:lvl1pPr>
          </a:lstStyle>
          <a:p>
            <a:r>
              <a:rPr lang="en-US"/>
              <a:t>Click to add page header</a:t>
            </a:r>
          </a:p>
        </p:txBody>
      </p:sp>
      <p:sp>
        <p:nvSpPr>
          <p:cNvPr id="9" name="Content Placeholder 2"/>
          <p:cNvSpPr>
            <a:spLocks noGrp="1"/>
          </p:cNvSpPr>
          <p:nvPr>
            <p:ph idx="13" hasCustomPrompt="1"/>
          </p:nvPr>
        </p:nvSpPr>
        <p:spPr>
          <a:xfrm>
            <a:off x="609600" y="1225552"/>
            <a:ext cx="3556000" cy="5084937"/>
          </a:xfrm>
        </p:spPr>
        <p:txBody>
          <a:bodyPr/>
          <a:lstStyle>
            <a:lvl1pPr>
              <a:defRPr baseline="0"/>
            </a:lvl1pPr>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4301067"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2562994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with Subhead2 Quarter Page Text Box Green">
    <p:spTree>
      <p:nvGrpSpPr>
        <p:cNvPr id="1" name=""/>
        <p:cNvGrpSpPr/>
        <p:nvPr/>
      </p:nvGrpSpPr>
      <p:grpSpPr>
        <a:xfrm>
          <a:off x="0" y="0"/>
          <a:ext cx="0" cy="0"/>
          <a:chOff x="0" y="0"/>
          <a:chExt cx="0" cy="0"/>
        </a:xfrm>
      </p:grpSpPr>
      <p:sp>
        <p:nvSpPr>
          <p:cNvPr id="11" name="Text Placeholder 6"/>
          <p:cNvSpPr>
            <a:spLocks noGrp="1"/>
          </p:cNvSpPr>
          <p:nvPr>
            <p:ph type="body" sz="quarter" idx="14" hasCustomPrompt="1"/>
          </p:nvPr>
        </p:nvSpPr>
        <p:spPr>
          <a:xfrm>
            <a:off x="4301067" y="1723423"/>
            <a:ext cx="7281333" cy="457200"/>
          </a:xfrm>
        </p:spPr>
        <p:txBody>
          <a:bodyPr anchor="b" anchorCtr="0"/>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4" name="Content Placeholder 2"/>
          <p:cNvSpPr>
            <a:spLocks noGrp="1"/>
          </p:cNvSpPr>
          <p:nvPr>
            <p:ph idx="13" hasCustomPrompt="1"/>
          </p:nvPr>
        </p:nvSpPr>
        <p:spPr>
          <a:xfrm>
            <a:off x="4301067"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Title 1"/>
          <p:cNvSpPr>
            <a:spLocks noGrp="1"/>
          </p:cNvSpPr>
          <p:nvPr>
            <p:ph type="title" hasCustomPrompt="1"/>
          </p:nvPr>
        </p:nvSpPr>
        <p:spPr>
          <a:xfrm>
            <a:off x="609600" y="275167"/>
            <a:ext cx="10972800" cy="635008"/>
          </a:xfrm>
        </p:spPr>
        <p:txBody>
          <a:bodyPr/>
          <a:lstStyle>
            <a:lvl1pPr>
              <a:defRPr>
                <a:solidFill>
                  <a:schemeClr val="accent4"/>
                </a:solidFill>
              </a:defRPr>
            </a:lvl1pPr>
          </a:lstStyle>
          <a:p>
            <a:r>
              <a:rPr lang="en-US"/>
              <a:t>Click to add page header</a:t>
            </a:r>
          </a:p>
        </p:txBody>
      </p:sp>
      <p:sp>
        <p:nvSpPr>
          <p:cNvPr id="10"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Content Placeholder 2"/>
          <p:cNvSpPr>
            <a:spLocks noGrp="1"/>
          </p:cNvSpPr>
          <p:nvPr>
            <p:ph idx="1"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Text Placeholder 6"/>
          <p:cNvSpPr>
            <a:spLocks noGrp="1"/>
          </p:cNvSpPr>
          <p:nvPr>
            <p:ph type="body" sz="quarter" idx="12" hasCustomPrompt="1"/>
          </p:nvPr>
        </p:nvSpPr>
        <p:spPr>
          <a:xfrm>
            <a:off x="609600" y="1723423"/>
            <a:ext cx="3556000" cy="457200"/>
          </a:xfrm>
        </p:spPr>
        <p:txBody>
          <a:bodyPr anchor="ctr"/>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5"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4717005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Content Slide Three Quarter Page Text Box Green">
    <p:spTree>
      <p:nvGrpSpPr>
        <p:cNvPr id="1" name=""/>
        <p:cNvGrpSpPr/>
        <p:nvPr/>
      </p:nvGrpSpPr>
      <p:grpSpPr>
        <a:xfrm>
          <a:off x="0" y="0"/>
          <a:ext cx="0" cy="0"/>
          <a:chOff x="0" y="0"/>
          <a:chExt cx="0" cy="0"/>
        </a:xfrm>
      </p:grpSpPr>
      <p:sp>
        <p:nvSpPr>
          <p:cNvPr id="10" name="Content Placeholder 2"/>
          <p:cNvSpPr>
            <a:spLocks noGrp="1"/>
          </p:cNvSpPr>
          <p:nvPr>
            <p:ph idx="14" hasCustomPrompt="1"/>
          </p:nvPr>
        </p:nvSpPr>
        <p:spPr>
          <a:xfrm>
            <a:off x="609600" y="1225552"/>
            <a:ext cx="72813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2" name="Title 1"/>
          <p:cNvSpPr>
            <a:spLocks noGrp="1"/>
          </p:cNvSpPr>
          <p:nvPr>
            <p:ph type="title" hasCustomPrompt="1"/>
          </p:nvPr>
        </p:nvSpPr>
        <p:spPr>
          <a:xfrm>
            <a:off x="609600" y="275167"/>
            <a:ext cx="10972800" cy="865011"/>
          </a:xfrm>
        </p:spPr>
        <p:txBody>
          <a:bodyPr/>
          <a:lstStyle>
            <a:lvl1pPr>
              <a:defRPr>
                <a:solidFill>
                  <a:schemeClr val="accent4"/>
                </a:solidFill>
              </a:defRPr>
            </a:lvl1pPr>
          </a:lstStyle>
          <a:p>
            <a:r>
              <a:rPr lang="en-US"/>
              <a:t>Click to add page header</a:t>
            </a:r>
          </a:p>
        </p:txBody>
      </p:sp>
      <p:sp>
        <p:nvSpPr>
          <p:cNvPr id="9" name="Content Placeholder 2"/>
          <p:cNvSpPr>
            <a:spLocks noGrp="1"/>
          </p:cNvSpPr>
          <p:nvPr>
            <p:ph idx="13" hasCustomPrompt="1"/>
          </p:nvPr>
        </p:nvSpPr>
        <p:spPr>
          <a:xfrm>
            <a:off x="80264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2078754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 with Subhead2 Three Quarter Page Text Box Green">
    <p:spTree>
      <p:nvGrpSpPr>
        <p:cNvPr id="1" name=""/>
        <p:cNvGrpSpPr/>
        <p:nvPr/>
      </p:nvGrpSpPr>
      <p:grpSpPr>
        <a:xfrm>
          <a:off x="0" y="0"/>
          <a:ext cx="0" cy="0"/>
          <a:chOff x="0" y="0"/>
          <a:chExt cx="0" cy="0"/>
        </a:xfrm>
      </p:grpSpPr>
      <p:sp>
        <p:nvSpPr>
          <p:cNvPr id="9" name="Text Placeholder 6"/>
          <p:cNvSpPr>
            <a:spLocks noGrp="1"/>
          </p:cNvSpPr>
          <p:nvPr>
            <p:ph type="body" sz="quarter" idx="14" hasCustomPrompt="1"/>
          </p:nvPr>
        </p:nvSpPr>
        <p:spPr>
          <a:xfrm>
            <a:off x="609600" y="1723423"/>
            <a:ext cx="7281333" cy="457200"/>
          </a:xfrm>
        </p:spPr>
        <p:txBody>
          <a:bodyPr anchor="b" anchorCtr="0"/>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6" hasCustomPrompt="1"/>
          </p:nvPr>
        </p:nvSpPr>
        <p:spPr>
          <a:xfrm>
            <a:off x="609600" y="2180623"/>
            <a:ext cx="7281333"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2" name="Title 1"/>
          <p:cNvSpPr>
            <a:spLocks noGrp="1"/>
          </p:cNvSpPr>
          <p:nvPr>
            <p:ph type="title" hasCustomPrompt="1"/>
          </p:nvPr>
        </p:nvSpPr>
        <p:spPr>
          <a:xfrm>
            <a:off x="609600" y="275167"/>
            <a:ext cx="10972800" cy="635008"/>
          </a:xfrm>
        </p:spPr>
        <p:txBody>
          <a:bodyPr/>
          <a:lstStyle>
            <a:lvl1pPr>
              <a:defRPr>
                <a:solidFill>
                  <a:schemeClr val="accent4"/>
                </a:solidFill>
              </a:defRPr>
            </a:lvl1pPr>
          </a:lstStyle>
          <a:p>
            <a:r>
              <a:rPr lang="en-US"/>
              <a:t>Click to add page header</a:t>
            </a:r>
          </a:p>
        </p:txBody>
      </p:sp>
      <p:sp>
        <p:nvSpPr>
          <p:cNvPr id="13" name="Text Placeholder 6"/>
          <p:cNvSpPr>
            <a:spLocks noGrp="1"/>
          </p:cNvSpPr>
          <p:nvPr>
            <p:ph type="body" sz="quarter" idx="19" hasCustomPrompt="1"/>
          </p:nvPr>
        </p:nvSpPr>
        <p:spPr>
          <a:xfrm>
            <a:off x="609600" y="910175"/>
            <a:ext cx="10972800" cy="457200"/>
          </a:xfrm>
        </p:spPr>
        <p:txBody>
          <a:bodyPr anchor="ctr"/>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5" name="Content Placeholder 2"/>
          <p:cNvSpPr>
            <a:spLocks noGrp="1"/>
          </p:cNvSpPr>
          <p:nvPr>
            <p:ph idx="1" hasCustomPrompt="1"/>
          </p:nvPr>
        </p:nvSpPr>
        <p:spPr>
          <a:xfrm>
            <a:off x="80264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12" hasCustomPrompt="1"/>
          </p:nvPr>
        </p:nvSpPr>
        <p:spPr>
          <a:xfrm>
            <a:off x="8026400" y="1723423"/>
            <a:ext cx="3556000" cy="457200"/>
          </a:xfrm>
        </p:spPr>
        <p:txBody>
          <a:bodyPr anchor="ctr"/>
          <a:lstStyle>
            <a:lvl1pPr marL="0" indent="0">
              <a:buNone/>
              <a:defRPr sz="2400">
                <a:solidFill>
                  <a:schemeClr val="accent4"/>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70378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8608"/>
            <a:ext cx="10515600" cy="598904"/>
          </a:xfrm>
        </p:spPr>
        <p:txBody>
          <a:bodyPr/>
          <a:lstStyle/>
          <a:p>
            <a:r>
              <a:rPr lang="en-US"/>
              <a:t>Click to edit Master title style</a:t>
            </a:r>
          </a:p>
        </p:txBody>
      </p:sp>
      <p:sp>
        <p:nvSpPr>
          <p:cNvPr id="3" name="Content Placeholder 2"/>
          <p:cNvSpPr>
            <a:spLocks noGrp="1"/>
          </p:cNvSpPr>
          <p:nvPr>
            <p:ph idx="1"/>
          </p:nvPr>
        </p:nvSpPr>
        <p:spPr>
          <a:xfrm>
            <a:off x="838200" y="1511569"/>
            <a:ext cx="10515600" cy="44465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a:xfrm>
            <a:off x="557087" y="6194308"/>
            <a:ext cx="2394420" cy="365125"/>
          </a:xfrm>
        </p:spPr>
        <p:txBody>
          <a:bodyPr/>
          <a:lstStyle/>
          <a:p>
            <a:endParaRPr lang="en-US"/>
          </a:p>
        </p:txBody>
      </p:sp>
      <p:sp>
        <p:nvSpPr>
          <p:cNvPr id="9" name="Footer Placeholder 5"/>
          <p:cNvSpPr>
            <a:spLocks noGrp="1"/>
          </p:cNvSpPr>
          <p:nvPr>
            <p:ph type="ftr" sz="quarter" idx="11"/>
          </p:nvPr>
        </p:nvSpPr>
        <p:spPr>
          <a:xfrm>
            <a:off x="4038600" y="6194308"/>
            <a:ext cx="4114800" cy="365125"/>
          </a:xfrm>
        </p:spPr>
        <p:txBody>
          <a:bodyPr/>
          <a:lstStyle/>
          <a:p>
            <a:endParaRPr lang="en-US"/>
          </a:p>
        </p:txBody>
      </p:sp>
      <p:sp>
        <p:nvSpPr>
          <p:cNvPr id="10" name="Slide Number Placeholder 6"/>
          <p:cNvSpPr>
            <a:spLocks noGrp="1"/>
          </p:cNvSpPr>
          <p:nvPr>
            <p:ph type="sldNum" sz="quarter" idx="12"/>
          </p:nvPr>
        </p:nvSpPr>
        <p:spPr>
          <a:xfrm>
            <a:off x="9062013" y="6194308"/>
            <a:ext cx="2743200" cy="365125"/>
          </a:xfrm>
        </p:spPr>
        <p:txBody>
          <a:bodyPr/>
          <a:lstStyle/>
          <a:p>
            <a:fld id="{B1AB44B9-F1EC-4F4B-88D4-413245C9CD3E}" type="slidenum">
              <a:rPr lang="en-US" smtClean="0"/>
              <a:t>‹#›</a:t>
            </a:fld>
            <a:endParaRPr lang="en-US"/>
          </a:p>
        </p:txBody>
      </p:sp>
      <p:sp>
        <p:nvSpPr>
          <p:cNvPr id="11" name="Subtitle 2"/>
          <p:cNvSpPr>
            <a:spLocks noGrp="1"/>
          </p:cNvSpPr>
          <p:nvPr>
            <p:ph type="subTitle" idx="13"/>
          </p:nvPr>
        </p:nvSpPr>
        <p:spPr>
          <a:xfrm>
            <a:off x="838200" y="967513"/>
            <a:ext cx="10515600" cy="696071"/>
          </a:xfrm>
        </p:spPr>
        <p:txBody>
          <a:bodyPr>
            <a:normAutofit/>
          </a:bodyPr>
          <a:lstStyle>
            <a:lvl1pPr marL="0" indent="0" algn="ctr">
              <a:buNone/>
              <a:defRPr sz="1575" b="1">
                <a:solidFill>
                  <a:srgbClr val="898989"/>
                </a:solidFill>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xmlns:p14="http://schemas.microsoft.com/office/powerpoint/2010/main" val="5801365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ection Slide Orange">
    <p:spTree>
      <p:nvGrpSpPr>
        <p:cNvPr id="1" name=""/>
        <p:cNvGrpSpPr/>
        <p:nvPr/>
      </p:nvGrpSpPr>
      <p:grpSpPr>
        <a:xfrm>
          <a:off x="0" y="0"/>
          <a:ext cx="0" cy="0"/>
          <a:chOff x="0" y="0"/>
          <a:chExt cx="0" cy="0"/>
        </a:xfrm>
      </p:grpSpPr>
      <p:sp>
        <p:nvSpPr>
          <p:cNvPr id="7" name="Rectangle 6"/>
          <p:cNvSpPr/>
          <p:nvPr userDrawn="1"/>
        </p:nvSpPr>
        <p:spPr>
          <a:xfrm>
            <a:off x="127535" y="127534"/>
            <a:ext cx="11924531" cy="659586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914400" y="2334687"/>
            <a:ext cx="10363200" cy="2186516"/>
          </a:xfrm>
        </p:spPr>
        <p:txBody>
          <a:bodyPr anchor="ctr"/>
          <a:lstStyle>
            <a:lvl1pPr algn="ctr">
              <a:defRPr sz="4533">
                <a:solidFill>
                  <a:schemeClr val="bg1"/>
                </a:solidFill>
              </a:defRPr>
            </a:lvl1pPr>
          </a:lstStyle>
          <a:p>
            <a:r>
              <a:rPr lang="en-US"/>
              <a:t>Click to add section slide text</a:t>
            </a:r>
          </a:p>
        </p:txBody>
      </p:sp>
    </p:spTree>
    <p:extLst>
      <p:ext uri="{BB962C8B-B14F-4D97-AF65-F5344CB8AC3E}">
        <p14:creationId xmlns:p14="http://schemas.microsoft.com/office/powerpoint/2010/main" val="520486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Section Slide Orange Imager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36000"/>
            <a:extLst>
              <a:ext uri="{28A0092B-C50C-407E-A947-70E740481C1C}">
                <a14:useLocalDpi xmlns:a14="http://schemas.microsoft.com/office/drawing/2010/main"/>
              </a:ext>
            </a:extLst>
          </a:blip>
          <a:stretch>
            <a:fillRect/>
          </a:stretch>
        </p:blipFill>
        <p:spPr>
          <a:xfrm>
            <a:off x="9017" y="-1"/>
            <a:ext cx="12173967" cy="6858000"/>
          </a:xfrm>
          <a:prstGeom prst="rect">
            <a:avLst/>
          </a:prstGeom>
          <a:solidFill>
            <a:schemeClr val="accent5"/>
          </a:solidFill>
        </p:spPr>
      </p:pic>
    </p:spTree>
    <p:extLst>
      <p:ext uri="{BB962C8B-B14F-4D97-AF65-F5344CB8AC3E}">
        <p14:creationId xmlns:p14="http://schemas.microsoft.com/office/powerpoint/2010/main" val="216464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3_Content Slide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5"/>
                </a:solidFill>
              </a:defRPr>
            </a:lvl1pPr>
          </a:lstStyle>
          <a:p>
            <a:r>
              <a:rPr lang="en-US"/>
              <a:t>Click to add page header</a:t>
            </a:r>
          </a:p>
        </p:txBody>
      </p:sp>
      <p:sp>
        <p:nvSpPr>
          <p:cNvPr id="3" name="Content Placeholder 2"/>
          <p:cNvSpPr>
            <a:spLocks noGrp="1"/>
          </p:cNvSpPr>
          <p:nvPr>
            <p:ph idx="1" hasCustomPrompt="1"/>
          </p:nvPr>
        </p:nvSpPr>
        <p:spPr>
          <a:xfrm>
            <a:off x="609600" y="1225552"/>
            <a:ext cx="10972800" cy="5084937"/>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8656068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with Subhead2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accent5"/>
                </a:solidFill>
              </a:defRPr>
            </a:lvl1pPr>
          </a:lstStyle>
          <a:p>
            <a:r>
              <a:rPr lang="en-US"/>
              <a:t>Click to add page header</a:t>
            </a:r>
          </a:p>
        </p:txBody>
      </p:sp>
      <p:sp>
        <p:nvSpPr>
          <p:cNvPr id="5" name="Content Placeholder 2"/>
          <p:cNvSpPr>
            <a:spLocks noGrp="1"/>
          </p:cNvSpPr>
          <p:nvPr>
            <p:ph idx="1" hasCustomPrompt="1"/>
          </p:nvPr>
        </p:nvSpPr>
        <p:spPr>
          <a:xfrm>
            <a:off x="609600" y="2180623"/>
            <a:ext cx="10972800" cy="412986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910175"/>
            <a:ext cx="10972800" cy="457200"/>
          </a:xfrm>
        </p:spPr>
        <p:txBody>
          <a:bodyPr anchor="ctr"/>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8" name="Text Placeholder 6"/>
          <p:cNvSpPr>
            <a:spLocks noGrp="1"/>
          </p:cNvSpPr>
          <p:nvPr>
            <p:ph type="body" sz="quarter" idx="13" hasCustomPrompt="1"/>
          </p:nvPr>
        </p:nvSpPr>
        <p:spPr>
          <a:xfrm>
            <a:off x="609600" y="1723423"/>
            <a:ext cx="10972800" cy="457200"/>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490545091"/>
      </p:ext>
    </p:extLst>
  </p:cSld>
  <p:clrMapOvr>
    <a:masterClrMapping/>
  </p:clrMapOvr>
  <p:extLst>
    <p:ext uri="{DCECCB84-F9BA-43D5-87BE-67443E8EF086}">
      <p15:sldGuideLst xmlns:p15="http://schemas.microsoft.com/office/powerpoint/2012/main">
        <p15:guide id="1" orient="horz" pos="2988">
          <p15:clr>
            <a:srgbClr val="FBAE40"/>
          </p15:clr>
        </p15:guide>
        <p15:guide id="2" pos="288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Content Slide 2 Column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5"/>
                </a:solidFill>
              </a:defRPr>
            </a:lvl1pPr>
          </a:lstStyle>
          <a:p>
            <a:r>
              <a:rPr lang="en-US"/>
              <a:t>Click to add page header</a:t>
            </a:r>
          </a:p>
        </p:txBody>
      </p:sp>
      <p:sp>
        <p:nvSpPr>
          <p:cNvPr id="9" name="Content Placeholder 2"/>
          <p:cNvSpPr>
            <a:spLocks noGrp="1"/>
          </p:cNvSpPr>
          <p:nvPr>
            <p:ph idx="13" hasCustomPrompt="1"/>
          </p:nvPr>
        </p:nvSpPr>
        <p:spPr>
          <a:xfrm>
            <a:off x="609600" y="1225552"/>
            <a:ext cx="5350933"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0" name="Content Placeholder 2"/>
          <p:cNvSpPr>
            <a:spLocks noGrp="1"/>
          </p:cNvSpPr>
          <p:nvPr>
            <p:ph idx="14" hasCustomPrompt="1"/>
          </p:nvPr>
        </p:nvSpPr>
        <p:spPr>
          <a:xfrm>
            <a:off x="6146800" y="1225552"/>
            <a:ext cx="5435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2666755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 Orange">
    <p:spTree>
      <p:nvGrpSpPr>
        <p:cNvPr id="1" name=""/>
        <p:cNvGrpSpPr/>
        <p:nvPr/>
      </p:nvGrpSpPr>
      <p:grpSpPr>
        <a:xfrm>
          <a:off x="0" y="0"/>
          <a:ext cx="0" cy="0"/>
          <a:chOff x="0" y="0"/>
          <a:chExt cx="0" cy="0"/>
        </a:xfrm>
      </p:grpSpPr>
      <p:sp>
        <p:nvSpPr>
          <p:cNvPr id="5" name="Content Placeholder 2"/>
          <p:cNvSpPr>
            <a:spLocks noGrp="1"/>
          </p:cNvSpPr>
          <p:nvPr>
            <p:ph idx="1" hasCustomPrompt="1"/>
          </p:nvPr>
        </p:nvSpPr>
        <p:spPr>
          <a:xfrm>
            <a:off x="609600" y="1894851"/>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437651"/>
            <a:ext cx="5350933" cy="457200"/>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1889001"/>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431800"/>
            <a:ext cx="5350933" cy="457200"/>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
        <p:nvSpPr>
          <p:cNvPr id="13" name="Title 1"/>
          <p:cNvSpPr>
            <a:spLocks noGrp="1"/>
          </p:cNvSpPr>
          <p:nvPr>
            <p:ph type="title" hasCustomPrompt="1"/>
          </p:nvPr>
        </p:nvSpPr>
        <p:spPr>
          <a:xfrm>
            <a:off x="609600" y="275167"/>
            <a:ext cx="10972800" cy="865011"/>
          </a:xfrm>
        </p:spPr>
        <p:txBody>
          <a:bodyPr/>
          <a:lstStyle>
            <a:lvl1pPr>
              <a:defRPr>
                <a:solidFill>
                  <a:schemeClr val="accent5"/>
                </a:solidFill>
              </a:defRPr>
            </a:lvl1pPr>
          </a:lstStyle>
          <a:p>
            <a:r>
              <a:rPr lang="en-US"/>
              <a:t>Click to add page header</a:t>
            </a:r>
          </a:p>
        </p:txBody>
      </p:sp>
    </p:spTree>
    <p:extLst>
      <p:ext uri="{BB962C8B-B14F-4D97-AF65-F5344CB8AC3E}">
        <p14:creationId xmlns:p14="http://schemas.microsoft.com/office/powerpoint/2010/main" val="31192286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2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635008"/>
          </a:xfrm>
        </p:spPr>
        <p:txBody>
          <a:bodyPr/>
          <a:lstStyle>
            <a:lvl1pPr>
              <a:defRPr>
                <a:solidFill>
                  <a:schemeClr val="accent5"/>
                </a:solidFill>
              </a:defRPr>
            </a:lvl1pPr>
          </a:lstStyle>
          <a:p>
            <a:r>
              <a:rPr lang="en-US"/>
              <a:t>Click to add page header</a:t>
            </a:r>
          </a:p>
        </p:txBody>
      </p:sp>
      <p:sp>
        <p:nvSpPr>
          <p:cNvPr id="5" name="Content Placeholder 2"/>
          <p:cNvSpPr>
            <a:spLocks noGrp="1"/>
          </p:cNvSpPr>
          <p:nvPr>
            <p:ph idx="1" hasCustomPrompt="1"/>
          </p:nvPr>
        </p:nvSpPr>
        <p:spPr>
          <a:xfrm>
            <a:off x="609600" y="2180623"/>
            <a:ext cx="5350933"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7" name="Text Placeholder 6"/>
          <p:cNvSpPr>
            <a:spLocks noGrp="1"/>
          </p:cNvSpPr>
          <p:nvPr>
            <p:ph type="body" sz="quarter" idx="12" hasCustomPrompt="1"/>
          </p:nvPr>
        </p:nvSpPr>
        <p:spPr>
          <a:xfrm>
            <a:off x="609600" y="1723423"/>
            <a:ext cx="5350933" cy="457200"/>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0" name="Content Placeholder 2"/>
          <p:cNvSpPr>
            <a:spLocks noGrp="1"/>
          </p:cNvSpPr>
          <p:nvPr>
            <p:ph idx="13" hasCustomPrompt="1"/>
          </p:nvPr>
        </p:nvSpPr>
        <p:spPr>
          <a:xfrm>
            <a:off x="6146800" y="2174773"/>
            <a:ext cx="5350933" cy="413272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1" name="Text Placeholder 6"/>
          <p:cNvSpPr>
            <a:spLocks noGrp="1"/>
          </p:cNvSpPr>
          <p:nvPr>
            <p:ph type="body" sz="quarter" idx="14" hasCustomPrompt="1"/>
          </p:nvPr>
        </p:nvSpPr>
        <p:spPr>
          <a:xfrm>
            <a:off x="6146800" y="1717572"/>
            <a:ext cx="5350933" cy="457200"/>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6" name="Text Placeholder 6"/>
          <p:cNvSpPr>
            <a:spLocks noGrp="1"/>
          </p:cNvSpPr>
          <p:nvPr>
            <p:ph type="body" sz="quarter" idx="15" hasCustomPrompt="1"/>
          </p:nvPr>
        </p:nvSpPr>
        <p:spPr>
          <a:xfrm>
            <a:off x="609600" y="910175"/>
            <a:ext cx="10972800" cy="457200"/>
          </a:xfrm>
        </p:spPr>
        <p:txBody>
          <a:bodyPr anchor="ctr"/>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2"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3186167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Content Slide 3 Column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5"/>
                </a:solidFill>
              </a:defRPr>
            </a:lvl1pPr>
          </a:lstStyle>
          <a:p>
            <a:r>
              <a:rPr lang="en-US"/>
              <a:t>Click to add page header</a:t>
            </a:r>
          </a:p>
        </p:txBody>
      </p:sp>
      <p:sp>
        <p:nvSpPr>
          <p:cNvPr id="12" name="Content Placeholder 2"/>
          <p:cNvSpPr>
            <a:spLocks noGrp="1"/>
          </p:cNvSpPr>
          <p:nvPr>
            <p:ph idx="1" hasCustomPrompt="1"/>
          </p:nvPr>
        </p:nvSpPr>
        <p:spPr>
          <a:xfrm>
            <a:off x="609600"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3" name="Content Placeholder 2"/>
          <p:cNvSpPr>
            <a:spLocks noGrp="1"/>
          </p:cNvSpPr>
          <p:nvPr>
            <p:ph idx="15" hasCustomPrompt="1"/>
          </p:nvPr>
        </p:nvSpPr>
        <p:spPr>
          <a:xfrm>
            <a:off x="43010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Content Placeholder 2"/>
          <p:cNvSpPr>
            <a:spLocks noGrp="1"/>
          </p:cNvSpPr>
          <p:nvPr>
            <p:ph idx="16" hasCustomPrompt="1"/>
          </p:nvPr>
        </p:nvSpPr>
        <p:spPr>
          <a:xfrm>
            <a:off x="8009467" y="1225552"/>
            <a:ext cx="35560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8"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23139135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Slide 3 Column with Subhead2 Orange">
    <p:spTree>
      <p:nvGrpSpPr>
        <p:cNvPr id="1" name=""/>
        <p:cNvGrpSpPr/>
        <p:nvPr/>
      </p:nvGrpSpPr>
      <p:grpSpPr>
        <a:xfrm>
          <a:off x="0" y="0"/>
          <a:ext cx="0" cy="0"/>
          <a:chOff x="0" y="0"/>
          <a:chExt cx="0" cy="0"/>
        </a:xfrm>
      </p:grpSpPr>
      <p:sp>
        <p:nvSpPr>
          <p:cNvPr id="15" name="Content Placeholder 2"/>
          <p:cNvSpPr>
            <a:spLocks noGrp="1"/>
          </p:cNvSpPr>
          <p:nvPr>
            <p:ph idx="19" hasCustomPrompt="1"/>
          </p:nvPr>
        </p:nvSpPr>
        <p:spPr>
          <a:xfrm>
            <a:off x="4309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Text Placeholder 6"/>
          <p:cNvSpPr>
            <a:spLocks noGrp="1"/>
          </p:cNvSpPr>
          <p:nvPr>
            <p:ph type="body" sz="quarter" idx="20" hasCustomPrompt="1"/>
          </p:nvPr>
        </p:nvSpPr>
        <p:spPr>
          <a:xfrm>
            <a:off x="4309533" y="1723423"/>
            <a:ext cx="3556000" cy="457200"/>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3" name="Content Placeholder 2"/>
          <p:cNvSpPr>
            <a:spLocks noGrp="1"/>
          </p:cNvSpPr>
          <p:nvPr>
            <p:ph idx="18" hasCustomPrompt="1"/>
          </p:nvPr>
        </p:nvSpPr>
        <p:spPr>
          <a:xfrm>
            <a:off x="609600"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4" name="Text Placeholder 6"/>
          <p:cNvSpPr>
            <a:spLocks noGrp="1"/>
          </p:cNvSpPr>
          <p:nvPr>
            <p:ph type="body" sz="quarter" idx="12" hasCustomPrompt="1"/>
          </p:nvPr>
        </p:nvSpPr>
        <p:spPr>
          <a:xfrm>
            <a:off x="609600" y="1723423"/>
            <a:ext cx="3556000" cy="457200"/>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1" name="Title 1"/>
          <p:cNvSpPr>
            <a:spLocks noGrp="1"/>
          </p:cNvSpPr>
          <p:nvPr>
            <p:ph type="title" hasCustomPrompt="1"/>
          </p:nvPr>
        </p:nvSpPr>
        <p:spPr>
          <a:xfrm>
            <a:off x="609600" y="275167"/>
            <a:ext cx="10972800" cy="635008"/>
          </a:xfrm>
        </p:spPr>
        <p:txBody>
          <a:bodyPr/>
          <a:lstStyle>
            <a:lvl1pPr>
              <a:defRPr>
                <a:solidFill>
                  <a:schemeClr val="accent5"/>
                </a:solidFill>
              </a:defRPr>
            </a:lvl1pPr>
          </a:lstStyle>
          <a:p>
            <a:r>
              <a:rPr lang="en-US"/>
              <a:t>Click to add page header</a:t>
            </a:r>
          </a:p>
        </p:txBody>
      </p:sp>
      <p:sp>
        <p:nvSpPr>
          <p:cNvPr id="12" name="Text Placeholder 6"/>
          <p:cNvSpPr>
            <a:spLocks noGrp="1"/>
          </p:cNvSpPr>
          <p:nvPr>
            <p:ph type="body" sz="quarter" idx="17" hasCustomPrompt="1"/>
          </p:nvPr>
        </p:nvSpPr>
        <p:spPr>
          <a:xfrm>
            <a:off x="609600" y="910175"/>
            <a:ext cx="10972800" cy="457200"/>
          </a:xfrm>
        </p:spPr>
        <p:txBody>
          <a:bodyPr anchor="ctr"/>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page subhead</a:t>
            </a:r>
          </a:p>
        </p:txBody>
      </p:sp>
      <p:sp>
        <p:nvSpPr>
          <p:cNvPr id="17" name="Content Placeholder 2"/>
          <p:cNvSpPr>
            <a:spLocks noGrp="1"/>
          </p:cNvSpPr>
          <p:nvPr>
            <p:ph idx="21" hasCustomPrompt="1"/>
          </p:nvPr>
        </p:nvSpPr>
        <p:spPr>
          <a:xfrm>
            <a:off x="7992533" y="2180623"/>
            <a:ext cx="3556000" cy="4126871"/>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Text Placeholder 6"/>
          <p:cNvSpPr>
            <a:spLocks noGrp="1"/>
          </p:cNvSpPr>
          <p:nvPr>
            <p:ph type="body" sz="quarter" idx="22" hasCustomPrompt="1"/>
          </p:nvPr>
        </p:nvSpPr>
        <p:spPr>
          <a:xfrm>
            <a:off x="7992533" y="1723423"/>
            <a:ext cx="3556000" cy="457200"/>
          </a:xfrm>
        </p:spPr>
        <p:txBody>
          <a:bodyPr anchor="b"/>
          <a:lstStyle>
            <a:lvl1pPr marL="0" indent="0">
              <a:buNone/>
              <a:defRPr sz="2400">
                <a:solidFill>
                  <a:schemeClr val="accent5"/>
                </a:solidFill>
              </a:defRPr>
            </a:lvl1pPr>
            <a:lvl2pPr marL="438901" indent="0">
              <a:buNone/>
              <a:defRPr sz="2400">
                <a:solidFill>
                  <a:srgbClr val="3095B4"/>
                </a:solidFill>
              </a:defRPr>
            </a:lvl2pPr>
            <a:lvl3pPr marL="829035" indent="0">
              <a:buNone/>
              <a:defRPr sz="2400">
                <a:solidFill>
                  <a:srgbClr val="3095B4"/>
                </a:solidFill>
              </a:defRPr>
            </a:lvl3pPr>
            <a:lvl4pPr marL="1219170" indent="0">
              <a:buNone/>
              <a:defRPr sz="2400">
                <a:solidFill>
                  <a:srgbClr val="3095B4"/>
                </a:solidFill>
              </a:defRPr>
            </a:lvl4pPr>
            <a:lvl5pPr marL="1645879" indent="0">
              <a:buNone/>
              <a:defRPr sz="2400">
                <a:solidFill>
                  <a:srgbClr val="3095B4"/>
                </a:solidFill>
              </a:defRPr>
            </a:lvl5pPr>
          </a:lstStyle>
          <a:p>
            <a:pPr lvl="0"/>
            <a:r>
              <a:rPr lang="en-US"/>
              <a:t>Click to add subhead</a:t>
            </a:r>
          </a:p>
        </p:txBody>
      </p:sp>
      <p:sp>
        <p:nvSpPr>
          <p:cNvPr id="1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3762060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Content Slide 4 Column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5167"/>
            <a:ext cx="10972800" cy="865011"/>
          </a:xfrm>
        </p:spPr>
        <p:txBody>
          <a:bodyPr/>
          <a:lstStyle>
            <a:lvl1pPr>
              <a:defRPr>
                <a:solidFill>
                  <a:schemeClr val="accent5"/>
                </a:solidFill>
              </a:defRPr>
            </a:lvl1pPr>
          </a:lstStyle>
          <a:p>
            <a:r>
              <a:rPr lang="en-US"/>
              <a:t>Click to add page header</a:t>
            </a:r>
          </a:p>
        </p:txBody>
      </p:sp>
      <p:sp>
        <p:nvSpPr>
          <p:cNvPr id="15" name="Content Placeholder 2"/>
          <p:cNvSpPr>
            <a:spLocks noGrp="1"/>
          </p:cNvSpPr>
          <p:nvPr>
            <p:ph idx="17" hasCustomPrompt="1"/>
          </p:nvPr>
        </p:nvSpPr>
        <p:spPr>
          <a:xfrm>
            <a:off x="6096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6" name="Content Placeholder 2"/>
          <p:cNvSpPr>
            <a:spLocks noGrp="1"/>
          </p:cNvSpPr>
          <p:nvPr>
            <p:ph idx="13" hasCustomPrompt="1"/>
          </p:nvPr>
        </p:nvSpPr>
        <p:spPr>
          <a:xfrm>
            <a:off x="3386667"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7" name="Content Placeholder 2"/>
          <p:cNvSpPr>
            <a:spLocks noGrp="1"/>
          </p:cNvSpPr>
          <p:nvPr>
            <p:ph idx="18" hasCustomPrompt="1"/>
          </p:nvPr>
        </p:nvSpPr>
        <p:spPr>
          <a:xfrm>
            <a:off x="6163733"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18" name="Content Placeholder 2"/>
          <p:cNvSpPr>
            <a:spLocks noGrp="1"/>
          </p:cNvSpPr>
          <p:nvPr>
            <p:ph idx="19" hasCustomPrompt="1"/>
          </p:nvPr>
        </p:nvSpPr>
        <p:spPr>
          <a:xfrm>
            <a:off x="8940800" y="1225552"/>
            <a:ext cx="2641600" cy="5084937"/>
          </a:xfrm>
        </p:spPr>
        <p:txBody>
          <a:bodyPr/>
          <a:lstStyle>
            <a:lvl3pPr>
              <a:defRPr sz="2133"/>
            </a:lvl3pPr>
          </a:lstStyle>
          <a:p>
            <a:pPr lvl="0"/>
            <a:r>
              <a:rPr lang="en-US"/>
              <a:t>Click to add text</a:t>
            </a:r>
          </a:p>
          <a:p>
            <a:pPr lvl="1"/>
            <a:r>
              <a:rPr lang="en-US"/>
              <a:t>Second level</a:t>
            </a:r>
          </a:p>
          <a:p>
            <a:pPr lvl="2"/>
            <a:r>
              <a:rPr lang="en-US"/>
              <a:t>Third level</a:t>
            </a:r>
            <a:endParaRPr lang="en-US" sz="3467" b="0" i="0">
              <a:solidFill>
                <a:srgbClr val="000000"/>
              </a:solidFill>
              <a:latin typeface="Lucida Grande"/>
              <a:ea typeface="Lucida Grande"/>
              <a:cs typeface="Lucida Grande"/>
            </a:endParaRPr>
          </a:p>
          <a:p>
            <a:pPr lvl="3"/>
            <a:r>
              <a:rPr lang="en-US"/>
              <a:t>Fourth level</a:t>
            </a:r>
          </a:p>
          <a:p>
            <a:pPr lvl="4"/>
            <a:r>
              <a:rPr lang="en-US"/>
              <a:t>Fifth level</a:t>
            </a:r>
          </a:p>
        </p:txBody>
      </p:sp>
      <p:sp>
        <p:nvSpPr>
          <p:cNvPr id="9"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304664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33.xml"/><Relationship Id="rId21" Type="http://schemas.openxmlformats.org/officeDocument/2006/relationships/slideLayout" Target="../slideLayouts/slideLayout37.xml"/><Relationship Id="rId42" Type="http://schemas.openxmlformats.org/officeDocument/2006/relationships/slideLayout" Target="../slideLayouts/slideLayout58.xml"/><Relationship Id="rId63" Type="http://schemas.openxmlformats.org/officeDocument/2006/relationships/slideLayout" Target="../slideLayouts/slideLayout79.xml"/><Relationship Id="rId84" Type="http://schemas.openxmlformats.org/officeDocument/2006/relationships/slideLayout" Target="../slideLayouts/slideLayout100.xml"/><Relationship Id="rId138" Type="http://schemas.openxmlformats.org/officeDocument/2006/relationships/slideLayout" Target="../slideLayouts/slideLayout154.xml"/><Relationship Id="rId107" Type="http://schemas.openxmlformats.org/officeDocument/2006/relationships/slideLayout" Target="../slideLayouts/slideLayout123.xml"/><Relationship Id="rId11" Type="http://schemas.openxmlformats.org/officeDocument/2006/relationships/slideLayout" Target="../slideLayouts/slideLayout27.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53" Type="http://schemas.openxmlformats.org/officeDocument/2006/relationships/slideLayout" Target="../slideLayouts/slideLayout69.xml"/><Relationship Id="rId58" Type="http://schemas.openxmlformats.org/officeDocument/2006/relationships/slideLayout" Target="../slideLayouts/slideLayout74.xml"/><Relationship Id="rId74" Type="http://schemas.openxmlformats.org/officeDocument/2006/relationships/slideLayout" Target="../slideLayouts/slideLayout90.xml"/><Relationship Id="rId79" Type="http://schemas.openxmlformats.org/officeDocument/2006/relationships/slideLayout" Target="../slideLayouts/slideLayout95.xml"/><Relationship Id="rId102" Type="http://schemas.openxmlformats.org/officeDocument/2006/relationships/slideLayout" Target="../slideLayouts/slideLayout118.xml"/><Relationship Id="rId123" Type="http://schemas.openxmlformats.org/officeDocument/2006/relationships/slideLayout" Target="../slideLayouts/slideLayout139.xml"/><Relationship Id="rId128" Type="http://schemas.openxmlformats.org/officeDocument/2006/relationships/slideLayout" Target="../slideLayouts/slideLayout144.xml"/><Relationship Id="rId5" Type="http://schemas.openxmlformats.org/officeDocument/2006/relationships/slideLayout" Target="../slideLayouts/slideLayout21.xml"/><Relationship Id="rId90" Type="http://schemas.openxmlformats.org/officeDocument/2006/relationships/slideLayout" Target="../slideLayouts/slideLayout106.xml"/><Relationship Id="rId95" Type="http://schemas.openxmlformats.org/officeDocument/2006/relationships/slideLayout" Target="../slideLayouts/slideLayout111.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64" Type="http://schemas.openxmlformats.org/officeDocument/2006/relationships/slideLayout" Target="../slideLayouts/slideLayout80.xml"/><Relationship Id="rId69" Type="http://schemas.openxmlformats.org/officeDocument/2006/relationships/slideLayout" Target="../slideLayouts/slideLayout85.xml"/><Relationship Id="rId113" Type="http://schemas.openxmlformats.org/officeDocument/2006/relationships/slideLayout" Target="../slideLayouts/slideLayout129.xml"/><Relationship Id="rId118" Type="http://schemas.openxmlformats.org/officeDocument/2006/relationships/slideLayout" Target="../slideLayouts/slideLayout134.xml"/><Relationship Id="rId134" Type="http://schemas.openxmlformats.org/officeDocument/2006/relationships/slideLayout" Target="../slideLayouts/slideLayout150.xml"/><Relationship Id="rId139" Type="http://schemas.openxmlformats.org/officeDocument/2006/relationships/slideLayout" Target="../slideLayouts/slideLayout155.xml"/><Relationship Id="rId80" Type="http://schemas.openxmlformats.org/officeDocument/2006/relationships/slideLayout" Target="../slideLayouts/slideLayout96.xml"/><Relationship Id="rId85" Type="http://schemas.openxmlformats.org/officeDocument/2006/relationships/slideLayout" Target="../slideLayouts/slideLayout101.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59" Type="http://schemas.openxmlformats.org/officeDocument/2006/relationships/slideLayout" Target="../slideLayouts/slideLayout75.xml"/><Relationship Id="rId103" Type="http://schemas.openxmlformats.org/officeDocument/2006/relationships/slideLayout" Target="../slideLayouts/slideLayout119.xml"/><Relationship Id="rId108" Type="http://schemas.openxmlformats.org/officeDocument/2006/relationships/slideLayout" Target="../slideLayouts/slideLayout124.xml"/><Relationship Id="rId124" Type="http://schemas.openxmlformats.org/officeDocument/2006/relationships/slideLayout" Target="../slideLayouts/slideLayout140.xml"/><Relationship Id="rId129" Type="http://schemas.openxmlformats.org/officeDocument/2006/relationships/slideLayout" Target="../slideLayouts/slideLayout145.xml"/><Relationship Id="rId54" Type="http://schemas.openxmlformats.org/officeDocument/2006/relationships/slideLayout" Target="../slideLayouts/slideLayout70.xml"/><Relationship Id="rId70" Type="http://schemas.openxmlformats.org/officeDocument/2006/relationships/slideLayout" Target="../slideLayouts/slideLayout86.xml"/><Relationship Id="rId75" Type="http://schemas.openxmlformats.org/officeDocument/2006/relationships/slideLayout" Target="../slideLayouts/slideLayout91.xml"/><Relationship Id="rId91" Type="http://schemas.openxmlformats.org/officeDocument/2006/relationships/slideLayout" Target="../slideLayouts/slideLayout107.xml"/><Relationship Id="rId96" Type="http://schemas.openxmlformats.org/officeDocument/2006/relationships/slideLayout" Target="../slideLayouts/slideLayout112.xml"/><Relationship Id="rId140" Type="http://schemas.openxmlformats.org/officeDocument/2006/relationships/slideLayout" Target="../slideLayouts/slideLayout15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49" Type="http://schemas.openxmlformats.org/officeDocument/2006/relationships/slideLayout" Target="../slideLayouts/slideLayout65.xml"/><Relationship Id="rId114" Type="http://schemas.openxmlformats.org/officeDocument/2006/relationships/slideLayout" Target="../slideLayouts/slideLayout130.xml"/><Relationship Id="rId119" Type="http://schemas.openxmlformats.org/officeDocument/2006/relationships/slideLayout" Target="../slideLayouts/slideLayout135.xml"/><Relationship Id="rId44" Type="http://schemas.openxmlformats.org/officeDocument/2006/relationships/slideLayout" Target="../slideLayouts/slideLayout60.xml"/><Relationship Id="rId60" Type="http://schemas.openxmlformats.org/officeDocument/2006/relationships/slideLayout" Target="../slideLayouts/slideLayout76.xml"/><Relationship Id="rId65" Type="http://schemas.openxmlformats.org/officeDocument/2006/relationships/slideLayout" Target="../slideLayouts/slideLayout81.xml"/><Relationship Id="rId81" Type="http://schemas.openxmlformats.org/officeDocument/2006/relationships/slideLayout" Target="../slideLayouts/slideLayout97.xml"/><Relationship Id="rId86" Type="http://schemas.openxmlformats.org/officeDocument/2006/relationships/slideLayout" Target="../slideLayouts/slideLayout102.xml"/><Relationship Id="rId130" Type="http://schemas.openxmlformats.org/officeDocument/2006/relationships/slideLayout" Target="../slideLayouts/slideLayout146.xml"/><Relationship Id="rId135" Type="http://schemas.openxmlformats.org/officeDocument/2006/relationships/slideLayout" Target="../slideLayouts/slideLayout151.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9" Type="http://schemas.openxmlformats.org/officeDocument/2006/relationships/slideLayout" Target="../slideLayouts/slideLayout55.xml"/><Relationship Id="rId109" Type="http://schemas.openxmlformats.org/officeDocument/2006/relationships/slideLayout" Target="../slideLayouts/slideLayout125.xml"/><Relationship Id="rId34" Type="http://schemas.openxmlformats.org/officeDocument/2006/relationships/slideLayout" Target="../slideLayouts/slideLayout50.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76" Type="http://schemas.openxmlformats.org/officeDocument/2006/relationships/slideLayout" Target="../slideLayouts/slideLayout92.xml"/><Relationship Id="rId97" Type="http://schemas.openxmlformats.org/officeDocument/2006/relationships/slideLayout" Target="../slideLayouts/slideLayout113.xml"/><Relationship Id="rId104" Type="http://schemas.openxmlformats.org/officeDocument/2006/relationships/slideLayout" Target="../slideLayouts/slideLayout120.xml"/><Relationship Id="rId120" Type="http://schemas.openxmlformats.org/officeDocument/2006/relationships/slideLayout" Target="../slideLayouts/slideLayout136.xml"/><Relationship Id="rId125" Type="http://schemas.openxmlformats.org/officeDocument/2006/relationships/slideLayout" Target="../slideLayouts/slideLayout141.xml"/><Relationship Id="rId141" Type="http://schemas.openxmlformats.org/officeDocument/2006/relationships/slideLayout" Target="../slideLayouts/slideLayout157.xml"/><Relationship Id="rId7" Type="http://schemas.openxmlformats.org/officeDocument/2006/relationships/slideLayout" Target="../slideLayouts/slideLayout23.xml"/><Relationship Id="rId71" Type="http://schemas.openxmlformats.org/officeDocument/2006/relationships/slideLayout" Target="../slideLayouts/slideLayout87.xml"/><Relationship Id="rId92" Type="http://schemas.openxmlformats.org/officeDocument/2006/relationships/slideLayout" Target="../slideLayouts/slideLayout108.xml"/><Relationship Id="rId2" Type="http://schemas.openxmlformats.org/officeDocument/2006/relationships/slideLayout" Target="../slideLayouts/slideLayout18.xml"/><Relationship Id="rId29" Type="http://schemas.openxmlformats.org/officeDocument/2006/relationships/slideLayout" Target="../slideLayouts/slideLayout45.xml"/><Relationship Id="rId24" Type="http://schemas.openxmlformats.org/officeDocument/2006/relationships/slideLayout" Target="../slideLayouts/slideLayout40.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66" Type="http://schemas.openxmlformats.org/officeDocument/2006/relationships/slideLayout" Target="../slideLayouts/slideLayout82.xml"/><Relationship Id="rId87" Type="http://schemas.openxmlformats.org/officeDocument/2006/relationships/slideLayout" Target="../slideLayouts/slideLayout103.xml"/><Relationship Id="rId110" Type="http://schemas.openxmlformats.org/officeDocument/2006/relationships/slideLayout" Target="../slideLayouts/slideLayout126.xml"/><Relationship Id="rId115" Type="http://schemas.openxmlformats.org/officeDocument/2006/relationships/slideLayout" Target="../slideLayouts/slideLayout131.xml"/><Relationship Id="rId131" Type="http://schemas.openxmlformats.org/officeDocument/2006/relationships/slideLayout" Target="../slideLayouts/slideLayout147.xml"/><Relationship Id="rId136" Type="http://schemas.openxmlformats.org/officeDocument/2006/relationships/slideLayout" Target="../slideLayouts/slideLayout152.xml"/><Relationship Id="rId61" Type="http://schemas.openxmlformats.org/officeDocument/2006/relationships/slideLayout" Target="../slideLayouts/slideLayout77.xml"/><Relationship Id="rId82" Type="http://schemas.openxmlformats.org/officeDocument/2006/relationships/slideLayout" Target="../slideLayouts/slideLayout98.xml"/><Relationship Id="rId19" Type="http://schemas.openxmlformats.org/officeDocument/2006/relationships/slideLayout" Target="../slideLayouts/slideLayout35.xml"/><Relationship Id="rId14" Type="http://schemas.openxmlformats.org/officeDocument/2006/relationships/slideLayout" Target="../slideLayouts/slideLayout30.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56" Type="http://schemas.openxmlformats.org/officeDocument/2006/relationships/slideLayout" Target="../slideLayouts/slideLayout72.xml"/><Relationship Id="rId77" Type="http://schemas.openxmlformats.org/officeDocument/2006/relationships/slideLayout" Target="../slideLayouts/slideLayout93.xml"/><Relationship Id="rId100" Type="http://schemas.openxmlformats.org/officeDocument/2006/relationships/slideLayout" Target="../slideLayouts/slideLayout116.xml"/><Relationship Id="rId105" Type="http://schemas.openxmlformats.org/officeDocument/2006/relationships/slideLayout" Target="../slideLayouts/slideLayout121.xml"/><Relationship Id="rId126" Type="http://schemas.openxmlformats.org/officeDocument/2006/relationships/slideLayout" Target="../slideLayouts/slideLayout142.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72" Type="http://schemas.openxmlformats.org/officeDocument/2006/relationships/slideLayout" Target="../slideLayouts/slideLayout88.xml"/><Relationship Id="rId93" Type="http://schemas.openxmlformats.org/officeDocument/2006/relationships/slideLayout" Target="../slideLayouts/slideLayout109.xml"/><Relationship Id="rId98" Type="http://schemas.openxmlformats.org/officeDocument/2006/relationships/slideLayout" Target="../slideLayouts/slideLayout114.xml"/><Relationship Id="rId121" Type="http://schemas.openxmlformats.org/officeDocument/2006/relationships/slideLayout" Target="../slideLayouts/slideLayout137.xml"/><Relationship Id="rId142" Type="http://schemas.openxmlformats.org/officeDocument/2006/relationships/theme" Target="../theme/theme2.xml"/><Relationship Id="rId3" Type="http://schemas.openxmlformats.org/officeDocument/2006/relationships/slideLayout" Target="../slideLayouts/slideLayout19.xml"/><Relationship Id="rId25" Type="http://schemas.openxmlformats.org/officeDocument/2006/relationships/slideLayout" Target="../slideLayouts/slideLayout41.xml"/><Relationship Id="rId46" Type="http://schemas.openxmlformats.org/officeDocument/2006/relationships/slideLayout" Target="../slideLayouts/slideLayout62.xml"/><Relationship Id="rId67" Type="http://schemas.openxmlformats.org/officeDocument/2006/relationships/slideLayout" Target="../slideLayouts/slideLayout83.xml"/><Relationship Id="rId116" Type="http://schemas.openxmlformats.org/officeDocument/2006/relationships/slideLayout" Target="../slideLayouts/slideLayout132.xml"/><Relationship Id="rId137" Type="http://schemas.openxmlformats.org/officeDocument/2006/relationships/slideLayout" Target="../slideLayouts/slideLayout153.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62" Type="http://schemas.openxmlformats.org/officeDocument/2006/relationships/slideLayout" Target="../slideLayouts/slideLayout78.xml"/><Relationship Id="rId83" Type="http://schemas.openxmlformats.org/officeDocument/2006/relationships/slideLayout" Target="../slideLayouts/slideLayout99.xml"/><Relationship Id="rId88" Type="http://schemas.openxmlformats.org/officeDocument/2006/relationships/slideLayout" Target="../slideLayouts/slideLayout104.xml"/><Relationship Id="rId111" Type="http://schemas.openxmlformats.org/officeDocument/2006/relationships/slideLayout" Target="../slideLayouts/slideLayout127.xml"/><Relationship Id="rId132" Type="http://schemas.openxmlformats.org/officeDocument/2006/relationships/slideLayout" Target="../slideLayouts/slideLayout148.xml"/><Relationship Id="rId15" Type="http://schemas.openxmlformats.org/officeDocument/2006/relationships/slideLayout" Target="../slideLayouts/slideLayout31.xml"/><Relationship Id="rId36" Type="http://schemas.openxmlformats.org/officeDocument/2006/relationships/slideLayout" Target="../slideLayouts/slideLayout52.xml"/><Relationship Id="rId57" Type="http://schemas.openxmlformats.org/officeDocument/2006/relationships/slideLayout" Target="../slideLayouts/slideLayout73.xml"/><Relationship Id="rId106" Type="http://schemas.openxmlformats.org/officeDocument/2006/relationships/slideLayout" Target="../slideLayouts/slideLayout122.xml"/><Relationship Id="rId127" Type="http://schemas.openxmlformats.org/officeDocument/2006/relationships/slideLayout" Target="../slideLayouts/slideLayout143.xml"/><Relationship Id="rId10" Type="http://schemas.openxmlformats.org/officeDocument/2006/relationships/slideLayout" Target="../slideLayouts/slideLayout26.xml"/><Relationship Id="rId31" Type="http://schemas.openxmlformats.org/officeDocument/2006/relationships/slideLayout" Target="../slideLayouts/slideLayout47.xml"/><Relationship Id="rId52" Type="http://schemas.openxmlformats.org/officeDocument/2006/relationships/slideLayout" Target="../slideLayouts/slideLayout68.xml"/><Relationship Id="rId73" Type="http://schemas.openxmlformats.org/officeDocument/2006/relationships/slideLayout" Target="../slideLayouts/slideLayout89.xml"/><Relationship Id="rId78" Type="http://schemas.openxmlformats.org/officeDocument/2006/relationships/slideLayout" Target="../slideLayouts/slideLayout94.xml"/><Relationship Id="rId94" Type="http://schemas.openxmlformats.org/officeDocument/2006/relationships/slideLayout" Target="../slideLayouts/slideLayout110.xml"/><Relationship Id="rId99" Type="http://schemas.openxmlformats.org/officeDocument/2006/relationships/slideLayout" Target="../slideLayouts/slideLayout115.xml"/><Relationship Id="rId101" Type="http://schemas.openxmlformats.org/officeDocument/2006/relationships/slideLayout" Target="../slideLayouts/slideLayout117.xml"/><Relationship Id="rId122" Type="http://schemas.openxmlformats.org/officeDocument/2006/relationships/slideLayout" Target="../slideLayouts/slideLayout138.xml"/><Relationship Id="rId143" Type="http://schemas.openxmlformats.org/officeDocument/2006/relationships/image" Target="../media/image6.png"/><Relationship Id="rId4" Type="http://schemas.openxmlformats.org/officeDocument/2006/relationships/slideLayout" Target="../slideLayouts/slideLayout20.xml"/><Relationship Id="rId9" Type="http://schemas.openxmlformats.org/officeDocument/2006/relationships/slideLayout" Target="../slideLayouts/slideLayout25.xml"/><Relationship Id="rId26" Type="http://schemas.openxmlformats.org/officeDocument/2006/relationships/slideLayout" Target="../slideLayouts/slideLayout42.xml"/><Relationship Id="rId47" Type="http://schemas.openxmlformats.org/officeDocument/2006/relationships/slideLayout" Target="../slideLayouts/slideLayout63.xml"/><Relationship Id="rId68" Type="http://schemas.openxmlformats.org/officeDocument/2006/relationships/slideLayout" Target="../slideLayouts/slideLayout84.xml"/><Relationship Id="rId89" Type="http://schemas.openxmlformats.org/officeDocument/2006/relationships/slideLayout" Target="../slideLayouts/slideLayout105.xml"/><Relationship Id="rId112" Type="http://schemas.openxmlformats.org/officeDocument/2006/relationships/slideLayout" Target="../slideLayouts/slideLayout128.xml"/><Relationship Id="rId133" Type="http://schemas.openxmlformats.org/officeDocument/2006/relationships/slideLayout" Target="../slideLayouts/slideLayout149.xml"/><Relationship Id="rId16"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70.xml"/><Relationship Id="rId18" Type="http://schemas.openxmlformats.org/officeDocument/2006/relationships/slideLayout" Target="../slideLayouts/slideLayout175.xml"/><Relationship Id="rId26" Type="http://schemas.openxmlformats.org/officeDocument/2006/relationships/slideLayout" Target="../slideLayouts/slideLayout183.xml"/><Relationship Id="rId3" Type="http://schemas.openxmlformats.org/officeDocument/2006/relationships/slideLayout" Target="../slideLayouts/slideLayout160.xml"/><Relationship Id="rId21" Type="http://schemas.openxmlformats.org/officeDocument/2006/relationships/slideLayout" Target="../slideLayouts/slideLayout178.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slideLayout" Target="../slideLayouts/slideLayout174.xml"/><Relationship Id="rId25" Type="http://schemas.openxmlformats.org/officeDocument/2006/relationships/slideLayout" Target="../slideLayouts/slideLayout182.xml"/><Relationship Id="rId33" Type="http://schemas.openxmlformats.org/officeDocument/2006/relationships/image" Target="../media/image2.png"/><Relationship Id="rId2" Type="http://schemas.openxmlformats.org/officeDocument/2006/relationships/slideLayout" Target="../slideLayouts/slideLayout159.xml"/><Relationship Id="rId16" Type="http://schemas.openxmlformats.org/officeDocument/2006/relationships/slideLayout" Target="../slideLayouts/slideLayout173.xml"/><Relationship Id="rId20" Type="http://schemas.openxmlformats.org/officeDocument/2006/relationships/slideLayout" Target="../slideLayouts/slideLayout177.xml"/><Relationship Id="rId29" Type="http://schemas.openxmlformats.org/officeDocument/2006/relationships/slideLayout" Target="../slideLayouts/slideLayout186.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24" Type="http://schemas.openxmlformats.org/officeDocument/2006/relationships/slideLayout" Target="../slideLayouts/slideLayout181.xml"/><Relationship Id="rId32" Type="http://schemas.openxmlformats.org/officeDocument/2006/relationships/image" Target="../media/image1.emf"/><Relationship Id="rId5" Type="http://schemas.openxmlformats.org/officeDocument/2006/relationships/slideLayout" Target="../slideLayouts/slideLayout162.xml"/><Relationship Id="rId15" Type="http://schemas.openxmlformats.org/officeDocument/2006/relationships/slideLayout" Target="../slideLayouts/slideLayout172.xml"/><Relationship Id="rId23" Type="http://schemas.openxmlformats.org/officeDocument/2006/relationships/slideLayout" Target="../slideLayouts/slideLayout180.xml"/><Relationship Id="rId28" Type="http://schemas.openxmlformats.org/officeDocument/2006/relationships/slideLayout" Target="../slideLayouts/slideLayout185.xml"/><Relationship Id="rId10" Type="http://schemas.openxmlformats.org/officeDocument/2006/relationships/slideLayout" Target="../slideLayouts/slideLayout167.xml"/><Relationship Id="rId19" Type="http://schemas.openxmlformats.org/officeDocument/2006/relationships/slideLayout" Target="../slideLayouts/slideLayout176.xml"/><Relationship Id="rId31" Type="http://schemas.openxmlformats.org/officeDocument/2006/relationships/theme" Target="../theme/theme3.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 Id="rId22" Type="http://schemas.openxmlformats.org/officeDocument/2006/relationships/slideLayout" Target="../slideLayouts/slideLayout179.xml"/><Relationship Id="rId27" Type="http://schemas.openxmlformats.org/officeDocument/2006/relationships/slideLayout" Target="../slideLayouts/slideLayout184.xml"/><Relationship Id="rId30" Type="http://schemas.openxmlformats.org/officeDocument/2006/relationships/slideLayout" Target="../slideLayouts/slideLayout187.xml"/><Relationship Id="rId8" Type="http://schemas.openxmlformats.org/officeDocument/2006/relationships/slideLayout" Target="../slideLayouts/slideLayout1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image" Target="../media/image1.emf"/><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theme" Target="../theme/theme4.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10" Type="http://schemas.openxmlformats.org/officeDocument/2006/relationships/slideLayout" Target="../slideLayouts/slideLayout197.xml"/><Relationship Id="rId19" Type="http://schemas.openxmlformats.org/officeDocument/2006/relationships/image" Target="../media/image34.png"/><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image" Target="../media/image1.emf"/><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theme" Target="../theme/theme5.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19" Type="http://schemas.openxmlformats.org/officeDocument/2006/relationships/image" Target="../media/image34.png"/><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image" Target="../media/image1.emf"/><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theme" Target="../theme/theme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19" Type="http://schemas.openxmlformats.org/officeDocument/2006/relationships/image" Target="../media/image2.png"/><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image" Target="../media/image34.png"/><Relationship Id="rId2" Type="http://schemas.openxmlformats.org/officeDocument/2006/relationships/slideLayout" Target="../slideLayouts/slideLayout237.xml"/><Relationship Id="rId16" Type="http://schemas.openxmlformats.org/officeDocument/2006/relationships/theme" Target="../theme/theme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 Type="http://schemas.openxmlformats.org/officeDocument/2006/relationships/slideLayout" Target="../slideLayouts/slideLayout253.xml"/><Relationship Id="rId21" Type="http://schemas.openxmlformats.org/officeDocument/2006/relationships/image" Target="../media/image2.png"/><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image" Target="../media/image1.emf"/><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10" Type="http://schemas.openxmlformats.org/officeDocument/2006/relationships/slideLayout" Target="../slideLayouts/slideLayout260.xml"/><Relationship Id="rId19" Type="http://schemas.openxmlformats.org/officeDocument/2006/relationships/theme" Target="../theme/theme8.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62013" y="6194308"/>
            <a:ext cx="2743200" cy="365125"/>
          </a:xfrm>
          <a:prstGeom prst="rect">
            <a:avLst/>
          </a:prstGeom>
        </p:spPr>
        <p:txBody>
          <a:bodyPr vert="horz" lIns="91440" tIns="45720" rIns="91440" bIns="45720" rtlCol="0" anchor="ctr"/>
          <a:lstStyle>
            <a:lvl1pPr algn="r">
              <a:defRPr sz="9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a:p>
        </p:txBody>
      </p:sp>
      <p:sp>
        <p:nvSpPr>
          <p:cNvPr id="2" name="Title Placeholder 1"/>
          <p:cNvSpPr>
            <a:spLocks noGrp="1"/>
          </p:cNvSpPr>
          <p:nvPr>
            <p:ph type="title"/>
          </p:nvPr>
        </p:nvSpPr>
        <p:spPr>
          <a:xfrm>
            <a:off x="838200" y="367026"/>
            <a:ext cx="105156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585748"/>
            <a:ext cx="10515600" cy="44465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194308"/>
            <a:ext cx="4114800" cy="365125"/>
          </a:xfrm>
          <a:prstGeom prst="rect">
            <a:avLst/>
          </a:prstGeom>
        </p:spPr>
        <p:txBody>
          <a:bodyPr vert="horz" lIns="91440" tIns="45720" rIns="91440" bIns="45720" rtlCol="0" anchor="ctr"/>
          <a:lstStyle>
            <a:lvl1pPr algn="ctr">
              <a:defRPr sz="900">
                <a:solidFill>
                  <a:schemeClr val="tx1">
                    <a:tint val="75000"/>
                  </a:schemeClr>
                </a:solidFill>
                <a:latin typeface="Source Sans Pro" charset="0"/>
                <a:ea typeface="Source Sans Pro" charset="0"/>
                <a:cs typeface="Source Sans Pro" charset="0"/>
              </a:defRPr>
            </a:lvl1pPr>
          </a:lstStyle>
          <a:p>
            <a:endParaRPr lang="en-US"/>
          </a:p>
        </p:txBody>
      </p:sp>
      <p:sp>
        <p:nvSpPr>
          <p:cNvPr id="4" name="Date Placeholder 3"/>
          <p:cNvSpPr>
            <a:spLocks noGrp="1"/>
          </p:cNvSpPr>
          <p:nvPr userDrawn="1">
            <p:ph type="dt" sz="half" idx="2"/>
          </p:nvPr>
        </p:nvSpPr>
        <p:spPr>
          <a:xfrm>
            <a:off x="558801" y="6194308"/>
            <a:ext cx="2356847" cy="365125"/>
          </a:xfrm>
          <a:prstGeom prst="rect">
            <a:avLst/>
          </a:prstGeom>
        </p:spPr>
        <p:txBody>
          <a:bodyPr vert="horz" lIns="91440" tIns="45720" rIns="91440" bIns="45720" rtlCol="0" anchor="ctr"/>
          <a:lstStyle>
            <a:lvl1pPr algn="l">
              <a:defRPr sz="900">
                <a:solidFill>
                  <a:schemeClr val="tx1">
                    <a:tint val="75000"/>
                  </a:schemeClr>
                </a:solidFill>
                <a:latin typeface="Source Sans Pro" charset="0"/>
                <a:ea typeface="Source Sans Pro" charset="0"/>
                <a:cs typeface="Source Sans Pro" charset="0"/>
              </a:defRPr>
            </a:lvl1pPr>
          </a:lstStyle>
          <a:p>
            <a:endParaRPr lang="en-US"/>
          </a:p>
        </p:txBody>
      </p:sp>
      <p:pic>
        <p:nvPicPr>
          <p:cNvPr id="14" name="Picture 13">
            <a:extLst>
              <a:ext uri="{FF2B5EF4-FFF2-40B4-BE49-F238E27FC236}">
                <a16:creationId xmlns:a16="http://schemas.microsoft.com/office/drawing/2014/main" id="{58C96BDB-C6FA-41AC-A42C-A25F81F5C7C3}"/>
              </a:ext>
            </a:extLst>
          </p:cNvPr>
          <p:cNvPicPr>
            <a:picLocks noChangeAspect="1"/>
          </p:cNvPicPr>
          <p:nvPr userDrawn="1"/>
        </p:nvPicPr>
        <p:blipFill rotWithShape="1">
          <a:blip r:embed="rId18"/>
          <a:srcRect l="4356" t="-20274" r="-3289" b="2012"/>
          <a:stretch/>
        </p:blipFill>
        <p:spPr>
          <a:xfrm>
            <a:off x="664752" y="6185334"/>
            <a:ext cx="11766000" cy="527175"/>
          </a:xfrm>
          <a:prstGeom prst="rect">
            <a:avLst/>
          </a:prstGeom>
        </p:spPr>
      </p:pic>
      <p:grpSp>
        <p:nvGrpSpPr>
          <p:cNvPr id="15" name="Group 14">
            <a:extLst>
              <a:ext uri="{FF2B5EF4-FFF2-40B4-BE49-F238E27FC236}">
                <a16:creationId xmlns:a16="http://schemas.microsoft.com/office/drawing/2014/main" id="{EF961813-BD00-4777-8D56-17149253AB8C}"/>
              </a:ext>
            </a:extLst>
          </p:cNvPr>
          <p:cNvGrpSpPr/>
          <p:nvPr userDrawn="1"/>
        </p:nvGrpSpPr>
        <p:grpSpPr>
          <a:xfrm>
            <a:off x="147204" y="119502"/>
            <a:ext cx="11892396" cy="329742"/>
            <a:chOff x="147204" y="119502"/>
            <a:chExt cx="11892396" cy="329742"/>
          </a:xfrm>
        </p:grpSpPr>
        <p:sp>
          <p:nvSpPr>
            <p:cNvPr id="16" name="Rectangle 15">
              <a:extLst>
                <a:ext uri="{FF2B5EF4-FFF2-40B4-BE49-F238E27FC236}">
                  <a16:creationId xmlns:a16="http://schemas.microsoft.com/office/drawing/2014/main" id="{A1CBEA46-AD6F-4BD1-92D7-B33EF8100AB8}"/>
                </a:ext>
              </a:extLst>
            </p:cNvPr>
            <p:cNvSpPr/>
            <p:nvPr userDrawn="1"/>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8" name="Rectangle 17">
              <a:extLst>
                <a:ext uri="{FF2B5EF4-FFF2-40B4-BE49-F238E27FC236}">
                  <a16:creationId xmlns:a16="http://schemas.microsoft.com/office/drawing/2014/main" id="{31686F06-A9BE-4013-B774-AE8E1656A560}"/>
                </a:ext>
              </a:extLst>
            </p:cNvPr>
            <p:cNvSpPr/>
            <p:nvPr userDrawn="1"/>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9" name="Rectangle 18">
              <a:extLst>
                <a:ext uri="{FF2B5EF4-FFF2-40B4-BE49-F238E27FC236}">
                  <a16:creationId xmlns:a16="http://schemas.microsoft.com/office/drawing/2014/main" id="{78A66D92-1B73-4CF5-BCC8-27ABBC349865}"/>
                </a:ext>
              </a:extLst>
            </p:cNvPr>
            <p:cNvSpPr/>
            <p:nvPr userDrawn="1"/>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20" name="Rectangle 14">
            <a:extLst>
              <a:ext uri="{FF2B5EF4-FFF2-40B4-BE49-F238E27FC236}">
                <a16:creationId xmlns:a16="http://schemas.microsoft.com/office/drawing/2014/main" id="{A1BD888C-7D6D-403B-A5D6-16342A691C68}"/>
              </a:ext>
            </a:extLst>
          </p:cNvPr>
          <p:cNvSpPr/>
          <p:nvPr userDrawn="1"/>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21" name="Picture 20">
            <a:extLst>
              <a:ext uri="{FF2B5EF4-FFF2-40B4-BE49-F238E27FC236}">
                <a16:creationId xmlns:a16="http://schemas.microsoft.com/office/drawing/2014/main" id="{612AC385-55A7-467E-B6C8-9EC13649B4B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6663" y="6448922"/>
            <a:ext cx="356632" cy="272601"/>
          </a:xfrm>
          <a:prstGeom prst="rect">
            <a:avLst/>
          </a:prstGeom>
        </p:spPr>
      </p:pic>
    </p:spTree>
    <p:extLst>
      <p:ext uri="{BB962C8B-B14F-4D97-AF65-F5344CB8AC3E}">
        <p14:creationId xmlns:p14="http://schemas.microsoft.com/office/powerpoint/2010/main" val="17645364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862" r:id="rId16"/>
  </p:sldLayoutIdLst>
  <p:hf hdr="0" ftr="0" dt="0"/>
  <p:txStyles>
    <p:title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p:titleStyle>
    <p:body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9"/>
            <a:ext cx="10972800" cy="865009"/>
          </a:xfrm>
          <a:prstGeom prst="rect">
            <a:avLst/>
          </a:prstGeom>
        </p:spPr>
        <p:txBody>
          <a:bodyPr vert="horz" lIns="91440" tIns="45720" rIns="91440" bIns="45720" rtlCol="0" anchor="t">
            <a:noAutofit/>
          </a:bodyPr>
          <a:lstStyle/>
          <a:p>
            <a:r>
              <a:rPr lang="en-US"/>
              <a:t>Click to add page header</a:t>
            </a:r>
          </a:p>
        </p:txBody>
      </p:sp>
      <p:sp>
        <p:nvSpPr>
          <p:cNvPr id="3" name="Text Placeholder 2"/>
          <p:cNvSpPr>
            <a:spLocks noGrp="1"/>
          </p:cNvSpPr>
          <p:nvPr>
            <p:ph type="body" idx="1"/>
          </p:nvPr>
        </p:nvSpPr>
        <p:spPr>
          <a:xfrm>
            <a:off x="609600" y="1230488"/>
            <a:ext cx="10972800" cy="5080000"/>
          </a:xfrm>
          <a:prstGeom prst="rect">
            <a:avLst/>
          </a:prstGeom>
        </p:spPr>
        <p:txBody>
          <a:bodyPr vert="horz" lIns="91440" tIns="45720" rIns="91440" bIns="4572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611506" y="6438636"/>
            <a:ext cx="10970911" cy="0"/>
          </a:xfrm>
          <a:prstGeom prst="line">
            <a:avLst/>
          </a:prstGeom>
          <a:ln w="6350" cmpd="sng">
            <a:solidFill>
              <a:srgbClr val="005172"/>
            </a:solidFill>
          </a:ln>
          <a:effectLst/>
        </p:spPr>
        <p:style>
          <a:lnRef idx="2">
            <a:schemeClr val="accent1"/>
          </a:lnRef>
          <a:fillRef idx="0">
            <a:schemeClr val="accent1"/>
          </a:fillRef>
          <a:effectRef idx="1">
            <a:schemeClr val="accent1"/>
          </a:effectRef>
          <a:fontRef idx="minor">
            <a:schemeClr val="tx1"/>
          </a:fontRef>
        </p:style>
      </p:cxnSp>
      <p:pic>
        <p:nvPicPr>
          <p:cNvPr id="8" name="Picture 7" descr="DB_WORDMARK_RGB.png"/>
          <p:cNvPicPr>
            <a:picLocks noChangeAspect="1"/>
          </p:cNvPicPr>
          <p:nvPr/>
        </p:nvPicPr>
        <p:blipFill>
          <a:blip r:embed="rId143" cstate="screen">
            <a:extLst>
              <a:ext uri="{28A0092B-C50C-407E-A947-70E740481C1C}">
                <a14:useLocalDpi xmlns:a14="http://schemas.microsoft.com/office/drawing/2010/main"/>
              </a:ext>
            </a:extLst>
          </a:blip>
          <a:stretch>
            <a:fillRect/>
          </a:stretch>
        </p:blipFill>
        <p:spPr>
          <a:xfrm>
            <a:off x="596904" y="6513199"/>
            <a:ext cx="1076963" cy="157991"/>
          </a:xfrm>
          <a:prstGeom prst="rect">
            <a:avLst/>
          </a:prstGeom>
        </p:spPr>
      </p:pic>
      <p:cxnSp>
        <p:nvCxnSpPr>
          <p:cNvPr id="9" name="Straight Connector 8"/>
          <p:cNvCxnSpPr/>
          <p:nvPr/>
        </p:nvCxnSpPr>
        <p:spPr>
          <a:xfrm>
            <a:off x="11277103" y="6523656"/>
            <a:ext cx="0" cy="191285"/>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5"/>
          <p:cNvSpPr txBox="1">
            <a:spLocks/>
          </p:cNvSpPr>
          <p:nvPr userDrawn="1"/>
        </p:nvSpPr>
        <p:spPr>
          <a:xfrm>
            <a:off x="11269648" y="6469252"/>
            <a:ext cx="312753" cy="266893"/>
          </a:xfrm>
          <a:prstGeom prst="rect">
            <a:avLst/>
          </a:prstGeom>
        </p:spPr>
        <p:txBody>
          <a:bodyPr vert="horz" lIns="36576" tIns="60960" rIns="36576" bIns="6096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238CA39-A4DF-E64D-A66B-28C3312FC8DB}" type="slidenum">
              <a:rPr lang="en-US" sz="1067" smtClean="0">
                <a:solidFill>
                  <a:srgbClr val="3095B4"/>
                </a:solidFill>
                <a:latin typeface="Gill Sans MT" charset="0"/>
                <a:ea typeface="Gill Sans MT" charset="0"/>
                <a:cs typeface="Gill Sans MT" charset="0"/>
              </a:rPr>
              <a:pPr/>
              <a:t>‹#›</a:t>
            </a:fld>
            <a:endParaRPr lang="en-US" sz="1067">
              <a:solidFill>
                <a:srgbClr val="3095B4"/>
              </a:solidFill>
              <a:latin typeface="Gill Sans MT" charset="0"/>
              <a:ea typeface="Gill Sans MT" charset="0"/>
              <a:cs typeface="Gill Sans MT" charset="0"/>
            </a:endParaRPr>
          </a:p>
        </p:txBody>
      </p:sp>
      <p:sp>
        <p:nvSpPr>
          <p:cNvPr id="13" name="Footer Placeholder 4"/>
          <p:cNvSpPr>
            <a:spLocks noGrp="1"/>
          </p:cNvSpPr>
          <p:nvPr>
            <p:ph type="ftr" sz="quarter" idx="3"/>
          </p:nvPr>
        </p:nvSpPr>
        <p:spPr>
          <a:xfrm>
            <a:off x="4465437" y="6469251"/>
            <a:ext cx="6804211" cy="266893"/>
          </a:xfrm>
          <a:prstGeom prst="rect">
            <a:avLst/>
          </a:prstGeom>
        </p:spPr>
        <p:txBody>
          <a:bodyPr vert="horz" lIns="91440" tIns="45720" rIns="91440" bIns="45720" rtlCol="0" anchor="ctr">
            <a:noAutofit/>
          </a:bodyPr>
          <a:lstStyle>
            <a:lvl1pPr algn="r">
              <a:defRPr sz="933" b="0">
                <a:solidFill>
                  <a:srgbClr val="3095B4"/>
                </a:solidFill>
                <a:latin typeface="Gill Sans MT"/>
                <a:cs typeface="Gill Sans MT"/>
              </a:defRPr>
            </a:lvl1pPr>
          </a:lstStyle>
          <a:p>
            <a:endParaRPr lang="en-US"/>
          </a:p>
        </p:txBody>
      </p:sp>
    </p:spTree>
    <p:extLst>
      <p:ext uri="{BB962C8B-B14F-4D97-AF65-F5344CB8AC3E}">
        <p14:creationId xmlns:p14="http://schemas.microsoft.com/office/powerpoint/2010/main" val="149115470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67" r:id="rId50"/>
    <p:sldLayoutId id="2147483768" r:id="rId51"/>
    <p:sldLayoutId id="2147483769" r:id="rId52"/>
    <p:sldLayoutId id="2147483770" r:id="rId53"/>
    <p:sldLayoutId id="2147483771" r:id="rId54"/>
    <p:sldLayoutId id="2147483772" r:id="rId55"/>
    <p:sldLayoutId id="2147483773" r:id="rId56"/>
    <p:sldLayoutId id="2147483774" r:id="rId57"/>
    <p:sldLayoutId id="2147483775" r:id="rId58"/>
    <p:sldLayoutId id="2147483776" r:id="rId59"/>
    <p:sldLayoutId id="2147483777" r:id="rId60"/>
    <p:sldLayoutId id="2147483778" r:id="rId61"/>
    <p:sldLayoutId id="2147483779" r:id="rId62"/>
    <p:sldLayoutId id="2147483780" r:id="rId63"/>
    <p:sldLayoutId id="2147483781" r:id="rId64"/>
    <p:sldLayoutId id="2147483782" r:id="rId65"/>
    <p:sldLayoutId id="2147483783" r:id="rId66"/>
    <p:sldLayoutId id="2147483784" r:id="rId67"/>
    <p:sldLayoutId id="2147483785" r:id="rId68"/>
    <p:sldLayoutId id="2147483786" r:id="rId69"/>
    <p:sldLayoutId id="2147483787" r:id="rId70"/>
    <p:sldLayoutId id="2147483788" r:id="rId71"/>
    <p:sldLayoutId id="2147483789" r:id="rId72"/>
    <p:sldLayoutId id="2147483790" r:id="rId73"/>
    <p:sldLayoutId id="2147483791" r:id="rId74"/>
    <p:sldLayoutId id="2147483792" r:id="rId75"/>
    <p:sldLayoutId id="2147483793" r:id="rId76"/>
    <p:sldLayoutId id="2147483794" r:id="rId77"/>
    <p:sldLayoutId id="2147483795" r:id="rId78"/>
    <p:sldLayoutId id="2147483796" r:id="rId79"/>
    <p:sldLayoutId id="2147483797" r:id="rId80"/>
    <p:sldLayoutId id="2147483798" r:id="rId81"/>
    <p:sldLayoutId id="2147483799" r:id="rId82"/>
    <p:sldLayoutId id="2147483800" r:id="rId83"/>
    <p:sldLayoutId id="2147483801" r:id="rId84"/>
    <p:sldLayoutId id="2147483802" r:id="rId85"/>
    <p:sldLayoutId id="2147483803" r:id="rId86"/>
    <p:sldLayoutId id="2147483804" r:id="rId87"/>
    <p:sldLayoutId id="2147483805" r:id="rId88"/>
    <p:sldLayoutId id="2147483806" r:id="rId89"/>
    <p:sldLayoutId id="2147483807" r:id="rId90"/>
    <p:sldLayoutId id="2147483808" r:id="rId91"/>
    <p:sldLayoutId id="2147483809" r:id="rId92"/>
    <p:sldLayoutId id="2147483810" r:id="rId93"/>
    <p:sldLayoutId id="2147483811" r:id="rId94"/>
    <p:sldLayoutId id="2147483812" r:id="rId95"/>
    <p:sldLayoutId id="2147483813" r:id="rId96"/>
    <p:sldLayoutId id="2147483814" r:id="rId97"/>
    <p:sldLayoutId id="2147483815" r:id="rId98"/>
    <p:sldLayoutId id="2147483816" r:id="rId99"/>
    <p:sldLayoutId id="2147483817" r:id="rId100"/>
    <p:sldLayoutId id="2147483818" r:id="rId101"/>
    <p:sldLayoutId id="2147483819" r:id="rId102"/>
    <p:sldLayoutId id="2147483820" r:id="rId103"/>
    <p:sldLayoutId id="2147483821" r:id="rId104"/>
    <p:sldLayoutId id="2147483822" r:id="rId105"/>
    <p:sldLayoutId id="2147483823" r:id="rId106"/>
    <p:sldLayoutId id="2147483824" r:id="rId107"/>
    <p:sldLayoutId id="2147483825" r:id="rId108"/>
    <p:sldLayoutId id="2147483826" r:id="rId109"/>
    <p:sldLayoutId id="2147483827" r:id="rId110"/>
    <p:sldLayoutId id="2147483828" r:id="rId111"/>
    <p:sldLayoutId id="2147483829" r:id="rId112"/>
    <p:sldLayoutId id="2147483830" r:id="rId113"/>
    <p:sldLayoutId id="2147483831" r:id="rId114"/>
    <p:sldLayoutId id="2147483832" r:id="rId115"/>
    <p:sldLayoutId id="2147483833" r:id="rId116"/>
    <p:sldLayoutId id="2147483834" r:id="rId117"/>
    <p:sldLayoutId id="2147483835" r:id="rId118"/>
    <p:sldLayoutId id="2147483836" r:id="rId119"/>
    <p:sldLayoutId id="2147483837" r:id="rId120"/>
    <p:sldLayoutId id="2147483838" r:id="rId121"/>
    <p:sldLayoutId id="2147483839" r:id="rId122"/>
    <p:sldLayoutId id="2147483840" r:id="rId123"/>
    <p:sldLayoutId id="2147483841" r:id="rId124"/>
    <p:sldLayoutId id="2147483842" r:id="rId125"/>
    <p:sldLayoutId id="2147483843" r:id="rId126"/>
    <p:sldLayoutId id="2147483844" r:id="rId127"/>
    <p:sldLayoutId id="2147483845" r:id="rId128"/>
    <p:sldLayoutId id="2147483846" r:id="rId129"/>
    <p:sldLayoutId id="2147483847" r:id="rId130"/>
    <p:sldLayoutId id="2147483848" r:id="rId131"/>
    <p:sldLayoutId id="2147483849" r:id="rId132"/>
    <p:sldLayoutId id="2147483850" r:id="rId133"/>
    <p:sldLayoutId id="2147483851" r:id="rId134"/>
    <p:sldLayoutId id="2147483852" r:id="rId135"/>
    <p:sldLayoutId id="2147483853" r:id="rId136"/>
    <p:sldLayoutId id="2147483854" r:id="rId137"/>
    <p:sldLayoutId id="2147483855" r:id="rId138"/>
    <p:sldLayoutId id="2147483856" r:id="rId139"/>
    <p:sldLayoutId id="2147483857" r:id="rId140"/>
    <p:sldLayoutId id="2147483858" r:id="rId141"/>
  </p:sldLayoutIdLst>
  <p:hf hdr="0" ftr="0" dt="0"/>
  <p:txStyles>
    <p:titleStyle>
      <a:lvl1pPr algn="l" defTabSz="609585" rtl="0" eaLnBrk="1" latinLnBrk="0" hangingPunct="1">
        <a:spcBef>
          <a:spcPct val="0"/>
        </a:spcBef>
        <a:buNone/>
        <a:defRPr sz="3733" kern="1200">
          <a:solidFill>
            <a:srgbClr val="3095B4"/>
          </a:solidFill>
          <a:latin typeface="Gill Sans MT"/>
          <a:ea typeface="+mj-ea"/>
          <a:cs typeface="Gill Sans MT"/>
        </a:defRPr>
      </a:lvl1pPr>
    </p:titleStyle>
    <p:bodyStyle>
      <a:lvl1pPr marL="146300" indent="-146300" algn="l" defTabSz="609585" rtl="0" eaLnBrk="1" latinLnBrk="0" hangingPunct="1">
        <a:spcBef>
          <a:spcPct val="20000"/>
        </a:spcBef>
        <a:buFont typeface="Arial" charset="0"/>
        <a:buChar char="•"/>
        <a:defRPr sz="2133" kern="1200">
          <a:solidFill>
            <a:schemeClr val="tx1"/>
          </a:solidFill>
          <a:latin typeface="Gill Sans MT"/>
          <a:ea typeface="+mn-ea"/>
          <a:cs typeface="Gill Sans MT"/>
        </a:defRPr>
      </a:lvl1pPr>
      <a:lvl2pPr marL="341367" indent="-182875" algn="l" defTabSz="609585" rtl="0" eaLnBrk="1" latinLnBrk="0" hangingPunct="1">
        <a:spcBef>
          <a:spcPct val="20000"/>
        </a:spcBef>
        <a:buSzPct val="90000"/>
        <a:buFont typeface=".AppleSystemUIFont" charset="-120"/>
        <a:buChar char="–"/>
        <a:defRPr sz="2133" kern="1200">
          <a:solidFill>
            <a:schemeClr val="tx1"/>
          </a:solidFill>
          <a:latin typeface="Gill Sans MT"/>
          <a:ea typeface="+mn-ea"/>
          <a:cs typeface="Gill Sans MT"/>
        </a:defRPr>
      </a:lvl2pPr>
      <a:lvl3pPr marL="463284" indent="-146300" algn="l" defTabSz="609585" rtl="0" eaLnBrk="1" latinLnBrk="0" hangingPunct="1">
        <a:spcBef>
          <a:spcPct val="20000"/>
        </a:spcBef>
        <a:buFont typeface="Wingdings" charset="2"/>
        <a:buChar char="§"/>
        <a:defRPr sz="2133" kern="1200">
          <a:solidFill>
            <a:schemeClr val="tx1"/>
          </a:solidFill>
          <a:latin typeface="Gill Sans MT"/>
          <a:ea typeface="+mn-ea"/>
          <a:cs typeface="Gill Sans MT"/>
        </a:defRPr>
      </a:lvl3pPr>
      <a:lvl4pPr marL="670543" indent="-243834" algn="l" defTabSz="609585" rtl="0" eaLnBrk="1" latinLnBrk="0" hangingPunct="1">
        <a:spcBef>
          <a:spcPct val="20000"/>
        </a:spcBef>
        <a:buSzPct val="80000"/>
        <a:buFont typeface="Wingdings" charset="2"/>
        <a:buChar char="v"/>
        <a:defRPr sz="2133" kern="1200">
          <a:solidFill>
            <a:schemeClr val="tx1"/>
          </a:solidFill>
          <a:latin typeface="Gill Sans MT"/>
          <a:ea typeface="+mn-ea"/>
          <a:cs typeface="Gill Sans MT"/>
        </a:defRPr>
      </a:lvl4pPr>
      <a:lvl5pPr marL="792460" indent="-182875" algn="l" defTabSz="609585" rtl="0" eaLnBrk="1" latinLnBrk="0" hangingPunct="1">
        <a:spcBef>
          <a:spcPct val="20000"/>
        </a:spcBef>
        <a:buFont typeface="Arial"/>
        <a:buChar char="»"/>
        <a:defRPr sz="2133" kern="1200">
          <a:solidFill>
            <a:schemeClr val="tx1"/>
          </a:solidFill>
          <a:latin typeface="Gill Sans MT"/>
          <a:ea typeface="+mn-ea"/>
          <a:cs typeface="Gill Sans M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62012" y="6194309"/>
            <a:ext cx="2743200" cy="365125"/>
          </a:xfrm>
          <a:prstGeom prst="rect">
            <a:avLst/>
          </a:prstGeom>
        </p:spPr>
        <p:txBody>
          <a:bodyPr vert="horz" lIns="91440" tIns="45720" rIns="91440" bIns="45720" rtlCol="0" anchor="ctr"/>
          <a:lstStyle>
            <a:lvl1pPr algn="r">
              <a:defRPr sz="9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a:p>
        </p:txBody>
      </p:sp>
      <p:sp>
        <p:nvSpPr>
          <p:cNvPr id="2" name="Title Placeholder 1"/>
          <p:cNvSpPr>
            <a:spLocks noGrp="1"/>
          </p:cNvSpPr>
          <p:nvPr>
            <p:ph type="title"/>
          </p:nvPr>
        </p:nvSpPr>
        <p:spPr>
          <a:xfrm>
            <a:off x="838202" y="367026"/>
            <a:ext cx="105156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2" y="1585748"/>
            <a:ext cx="10515600" cy="44465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2" y="6194309"/>
            <a:ext cx="4114800" cy="365125"/>
          </a:xfrm>
          <a:prstGeom prst="rect">
            <a:avLst/>
          </a:prstGeom>
        </p:spPr>
        <p:txBody>
          <a:bodyPr vert="horz" lIns="91440" tIns="45720" rIns="91440" bIns="45720" rtlCol="0" anchor="ctr"/>
          <a:lstStyle>
            <a:lvl1pPr algn="ctr">
              <a:defRPr sz="900">
                <a:solidFill>
                  <a:schemeClr val="tx1">
                    <a:tint val="75000"/>
                  </a:schemeClr>
                </a:solidFill>
                <a:latin typeface="Source Sans Pro" charset="0"/>
                <a:ea typeface="Source Sans Pro" charset="0"/>
                <a:cs typeface="Source Sans Pro" charset="0"/>
              </a:defRPr>
            </a:lvl1pPr>
          </a:lstStyle>
          <a:p>
            <a:endParaRPr lang="en-US"/>
          </a:p>
        </p:txBody>
      </p:sp>
      <p:sp>
        <p:nvSpPr>
          <p:cNvPr id="4" name="Date Placeholder 3"/>
          <p:cNvSpPr>
            <a:spLocks noGrp="1"/>
          </p:cNvSpPr>
          <p:nvPr userDrawn="1">
            <p:ph type="dt" sz="half" idx="2"/>
          </p:nvPr>
        </p:nvSpPr>
        <p:spPr>
          <a:xfrm>
            <a:off x="558802" y="6194309"/>
            <a:ext cx="2356846" cy="365125"/>
          </a:xfrm>
          <a:prstGeom prst="rect">
            <a:avLst/>
          </a:prstGeom>
        </p:spPr>
        <p:txBody>
          <a:bodyPr vert="horz" lIns="91440" tIns="45720" rIns="91440" bIns="45720" rtlCol="0" anchor="ctr"/>
          <a:lstStyle>
            <a:lvl1pPr algn="l">
              <a:defRPr sz="900">
                <a:solidFill>
                  <a:schemeClr val="tx1">
                    <a:tint val="75000"/>
                  </a:schemeClr>
                </a:solidFill>
                <a:latin typeface="Source Sans Pro" charset="0"/>
                <a:ea typeface="Source Sans Pro" charset="0"/>
                <a:cs typeface="Source Sans Pro" charset="0"/>
              </a:defRPr>
            </a:lvl1pPr>
          </a:lstStyle>
          <a:p>
            <a:fld id="{5ABA0DD1-4205-443D-B911-22496E3BEF4D}" type="datetime4">
              <a:rPr lang="en-US" smtClean="0"/>
              <a:t>July 12, 2022</a:t>
            </a:fld>
            <a:endParaRPr lang="en-US"/>
          </a:p>
        </p:txBody>
      </p:sp>
      <p:pic>
        <p:nvPicPr>
          <p:cNvPr id="14" name="Picture 13">
            <a:extLst>
              <a:ext uri="{FF2B5EF4-FFF2-40B4-BE49-F238E27FC236}">
                <a16:creationId xmlns:a16="http://schemas.microsoft.com/office/drawing/2014/main" id="{58C96BDB-C6FA-41AC-A42C-A25F81F5C7C3}"/>
              </a:ext>
            </a:extLst>
          </p:cNvPr>
          <p:cNvPicPr>
            <a:picLocks noChangeAspect="1"/>
          </p:cNvPicPr>
          <p:nvPr userDrawn="1"/>
        </p:nvPicPr>
        <p:blipFill rotWithShape="1">
          <a:blip r:embed="rId32"/>
          <a:srcRect l="4356" t="-20274" r="-3289" b="2012"/>
          <a:stretch/>
        </p:blipFill>
        <p:spPr>
          <a:xfrm>
            <a:off x="664753" y="6185334"/>
            <a:ext cx="11766000" cy="527175"/>
          </a:xfrm>
          <a:prstGeom prst="rect">
            <a:avLst/>
          </a:prstGeom>
        </p:spPr>
      </p:pic>
      <p:grpSp>
        <p:nvGrpSpPr>
          <p:cNvPr id="15" name="Group 14">
            <a:extLst>
              <a:ext uri="{FF2B5EF4-FFF2-40B4-BE49-F238E27FC236}">
                <a16:creationId xmlns:a16="http://schemas.microsoft.com/office/drawing/2014/main" id="{EF961813-BD00-4777-8D56-17149253AB8C}"/>
              </a:ext>
            </a:extLst>
          </p:cNvPr>
          <p:cNvGrpSpPr/>
          <p:nvPr userDrawn="1"/>
        </p:nvGrpSpPr>
        <p:grpSpPr>
          <a:xfrm>
            <a:off x="147205" y="119502"/>
            <a:ext cx="11892396" cy="329742"/>
            <a:chOff x="147204" y="119502"/>
            <a:chExt cx="11892396" cy="329742"/>
          </a:xfrm>
        </p:grpSpPr>
        <p:sp>
          <p:nvSpPr>
            <p:cNvPr id="16" name="Rectangle 15">
              <a:extLst>
                <a:ext uri="{FF2B5EF4-FFF2-40B4-BE49-F238E27FC236}">
                  <a16:creationId xmlns:a16="http://schemas.microsoft.com/office/drawing/2014/main" id="{A1CBEA46-AD6F-4BD1-92D7-B33EF8100AB8}"/>
                </a:ext>
              </a:extLst>
            </p:cNvPr>
            <p:cNvSpPr/>
            <p:nvPr userDrawn="1"/>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n>
                  <a:noFill/>
                </a:ln>
              </a:endParaRPr>
            </a:p>
          </p:txBody>
        </p:sp>
        <p:sp>
          <p:nvSpPr>
            <p:cNvPr id="18" name="Rectangle 17">
              <a:extLst>
                <a:ext uri="{FF2B5EF4-FFF2-40B4-BE49-F238E27FC236}">
                  <a16:creationId xmlns:a16="http://schemas.microsoft.com/office/drawing/2014/main" id="{31686F06-A9BE-4013-B774-AE8E1656A560}"/>
                </a:ext>
              </a:extLst>
            </p:cNvPr>
            <p:cNvSpPr/>
            <p:nvPr userDrawn="1"/>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n>
                  <a:noFill/>
                </a:ln>
              </a:endParaRPr>
            </a:p>
          </p:txBody>
        </p:sp>
        <p:sp>
          <p:nvSpPr>
            <p:cNvPr id="19" name="Rectangle 18">
              <a:extLst>
                <a:ext uri="{FF2B5EF4-FFF2-40B4-BE49-F238E27FC236}">
                  <a16:creationId xmlns:a16="http://schemas.microsoft.com/office/drawing/2014/main" id="{78A66D92-1B73-4CF5-BCC8-27ABBC349865}"/>
                </a:ext>
              </a:extLst>
            </p:cNvPr>
            <p:cNvSpPr/>
            <p:nvPr userDrawn="1"/>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n>
                  <a:noFill/>
                </a:ln>
              </a:endParaRPr>
            </a:p>
          </p:txBody>
        </p:sp>
      </p:grpSp>
      <p:sp>
        <p:nvSpPr>
          <p:cNvPr id="20" name="Rectangle 14">
            <a:extLst>
              <a:ext uri="{FF2B5EF4-FFF2-40B4-BE49-F238E27FC236}">
                <a16:creationId xmlns:a16="http://schemas.microsoft.com/office/drawing/2014/main" id="{A1BD888C-7D6D-403B-A5D6-16342A691C68}"/>
              </a:ext>
            </a:extLst>
          </p:cNvPr>
          <p:cNvSpPr/>
          <p:nvPr userDrawn="1"/>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n>
                <a:noFill/>
              </a:ln>
            </a:endParaRPr>
          </a:p>
        </p:txBody>
      </p:sp>
      <p:pic>
        <p:nvPicPr>
          <p:cNvPr id="21" name="Picture 20">
            <a:extLst>
              <a:ext uri="{FF2B5EF4-FFF2-40B4-BE49-F238E27FC236}">
                <a16:creationId xmlns:a16="http://schemas.microsoft.com/office/drawing/2014/main" id="{612AC385-55A7-467E-B6C8-9EC13649B4B4}"/>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46663" y="6448922"/>
            <a:ext cx="356633" cy="272601"/>
          </a:xfrm>
          <a:prstGeom prst="rect">
            <a:avLst/>
          </a:prstGeom>
        </p:spPr>
      </p:pic>
    </p:spTree>
    <p:extLst>
      <p:ext uri="{BB962C8B-B14F-4D97-AF65-F5344CB8AC3E}">
        <p14:creationId xmlns:p14="http://schemas.microsoft.com/office/powerpoint/2010/main" val="851497471"/>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8" r:id="rId17"/>
    <p:sldLayoutId id="2147483899" r:id="rId18"/>
    <p:sldLayoutId id="2147483900" r:id="rId19"/>
    <p:sldLayoutId id="2147483903" r:id="rId20"/>
    <p:sldLayoutId id="2147483906" r:id="rId21"/>
    <p:sldLayoutId id="2147483907" r:id="rId22"/>
    <p:sldLayoutId id="2147483908" r:id="rId23"/>
    <p:sldLayoutId id="2147483912" r:id="rId24"/>
    <p:sldLayoutId id="2147483915" r:id="rId25"/>
    <p:sldLayoutId id="2147483916" r:id="rId26"/>
    <p:sldLayoutId id="2147483917" r:id="rId27"/>
    <p:sldLayoutId id="2147483918" r:id="rId28"/>
    <p:sldLayoutId id="2147483919" r:id="rId29"/>
    <p:sldLayoutId id="2147483920" r:id="rId30"/>
  </p:sldLayoutIdLst>
  <p:hf hdr="0" ftr="0" dt="0"/>
  <p:txStyles>
    <p:titleStyle>
      <a:lvl1pPr algn="ctr" defTabSz="685758"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p:titleStyle>
    <p:bodyStyle>
      <a:lvl1pPr marL="171440" indent="-171440" algn="l" defTabSz="685758"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9" indent="-171440" algn="l" defTabSz="685758" rtl="0" eaLnBrk="1" latinLnBrk="0" hangingPunct="1">
        <a:lnSpc>
          <a:spcPct val="90000"/>
        </a:lnSpc>
        <a:spcBef>
          <a:spcPts val="375"/>
        </a:spcBef>
        <a:buFont typeface="Arial"/>
        <a:buChar char="•"/>
        <a:defRPr sz="1801" kern="1200">
          <a:solidFill>
            <a:schemeClr val="tx1"/>
          </a:solidFill>
          <a:latin typeface="Source Sans Pro" charset="0"/>
          <a:ea typeface="Source Sans Pro" charset="0"/>
          <a:cs typeface="Source Sans Pro" charset="0"/>
        </a:defRPr>
      </a:lvl2pPr>
      <a:lvl3pPr marL="857196" indent="-171440" algn="l" defTabSz="685758"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75" indent="-171440" algn="l" defTabSz="685758" rtl="0" eaLnBrk="1" latinLnBrk="0" hangingPunct="1">
        <a:lnSpc>
          <a:spcPct val="90000"/>
        </a:lnSpc>
        <a:spcBef>
          <a:spcPts val="375"/>
        </a:spcBef>
        <a:buFont typeface="Arial"/>
        <a:buChar char="•"/>
        <a:defRPr sz="1349" kern="1200">
          <a:solidFill>
            <a:schemeClr val="tx1"/>
          </a:solidFill>
          <a:latin typeface="Source Sans Pro" charset="0"/>
          <a:ea typeface="Source Sans Pro" charset="0"/>
          <a:cs typeface="Source Sans Pro" charset="0"/>
        </a:defRPr>
      </a:lvl4pPr>
      <a:lvl5pPr marL="1542954" indent="-171440" algn="l" defTabSz="685758" rtl="0" eaLnBrk="1" latinLnBrk="0" hangingPunct="1">
        <a:lnSpc>
          <a:spcPct val="90000"/>
        </a:lnSpc>
        <a:spcBef>
          <a:spcPts val="375"/>
        </a:spcBef>
        <a:buFont typeface="Arial"/>
        <a:buChar char="•"/>
        <a:defRPr sz="1349" kern="1200">
          <a:solidFill>
            <a:schemeClr val="tx1"/>
          </a:solidFill>
          <a:latin typeface="Source Sans Pro" charset="0"/>
          <a:ea typeface="Source Sans Pro" charset="0"/>
          <a:cs typeface="Source Sans Pro" charset="0"/>
        </a:defRPr>
      </a:lvl5pPr>
      <a:lvl6pPr marL="1885833" indent="-171440" algn="l" defTabSz="685758" rtl="0" eaLnBrk="1" latinLnBrk="0" hangingPunct="1">
        <a:lnSpc>
          <a:spcPct val="90000"/>
        </a:lnSpc>
        <a:spcBef>
          <a:spcPts val="375"/>
        </a:spcBef>
        <a:buFont typeface="Arial"/>
        <a:buChar char="•"/>
        <a:defRPr sz="1349" kern="1200">
          <a:solidFill>
            <a:schemeClr val="tx1"/>
          </a:solidFill>
          <a:latin typeface="+mn-lt"/>
          <a:ea typeface="+mn-ea"/>
          <a:cs typeface="+mn-cs"/>
        </a:defRPr>
      </a:lvl6pPr>
      <a:lvl7pPr marL="2228712" indent="-171440" algn="l" defTabSz="685758" rtl="0" eaLnBrk="1" latinLnBrk="0" hangingPunct="1">
        <a:lnSpc>
          <a:spcPct val="90000"/>
        </a:lnSpc>
        <a:spcBef>
          <a:spcPts val="375"/>
        </a:spcBef>
        <a:buFont typeface="Arial"/>
        <a:buChar char="•"/>
        <a:defRPr sz="1349" kern="1200">
          <a:solidFill>
            <a:schemeClr val="tx1"/>
          </a:solidFill>
          <a:latin typeface="+mn-lt"/>
          <a:ea typeface="+mn-ea"/>
          <a:cs typeface="+mn-cs"/>
        </a:defRPr>
      </a:lvl7pPr>
      <a:lvl8pPr marL="2571589" indent="-171440" algn="l" defTabSz="685758" rtl="0" eaLnBrk="1" latinLnBrk="0" hangingPunct="1">
        <a:lnSpc>
          <a:spcPct val="90000"/>
        </a:lnSpc>
        <a:spcBef>
          <a:spcPts val="375"/>
        </a:spcBef>
        <a:buFont typeface="Arial"/>
        <a:buChar char="•"/>
        <a:defRPr sz="1349" kern="1200">
          <a:solidFill>
            <a:schemeClr val="tx1"/>
          </a:solidFill>
          <a:latin typeface="+mn-lt"/>
          <a:ea typeface="+mn-ea"/>
          <a:cs typeface="+mn-cs"/>
        </a:defRPr>
      </a:lvl8pPr>
      <a:lvl9pPr marL="2914470" indent="-171440" algn="l" defTabSz="685758" rtl="0" eaLnBrk="1" latinLnBrk="0" hangingPunct="1">
        <a:lnSpc>
          <a:spcPct val="90000"/>
        </a:lnSpc>
        <a:spcBef>
          <a:spcPts val="375"/>
        </a:spcBef>
        <a:buFont typeface="Arial"/>
        <a:buChar char="•"/>
        <a:defRPr sz="1349" kern="1200">
          <a:solidFill>
            <a:schemeClr val="tx1"/>
          </a:solidFill>
          <a:latin typeface="+mn-lt"/>
          <a:ea typeface="+mn-ea"/>
          <a:cs typeface="+mn-cs"/>
        </a:defRPr>
      </a:lvl9pPr>
    </p:bodyStyle>
    <p:otherStyle>
      <a:defPPr>
        <a:defRPr lang="en-US"/>
      </a:defPPr>
      <a:lvl1pPr marL="0" algn="l" defTabSz="685758" rtl="0" eaLnBrk="1" latinLnBrk="0" hangingPunct="1">
        <a:defRPr sz="1349" kern="1200">
          <a:solidFill>
            <a:schemeClr val="tx1"/>
          </a:solidFill>
          <a:latin typeface="+mn-lt"/>
          <a:ea typeface="+mn-ea"/>
          <a:cs typeface="+mn-cs"/>
        </a:defRPr>
      </a:lvl1pPr>
      <a:lvl2pPr marL="342879" algn="l" defTabSz="685758" rtl="0" eaLnBrk="1" latinLnBrk="0" hangingPunct="1">
        <a:defRPr sz="1349" kern="1200">
          <a:solidFill>
            <a:schemeClr val="tx1"/>
          </a:solidFill>
          <a:latin typeface="+mn-lt"/>
          <a:ea typeface="+mn-ea"/>
          <a:cs typeface="+mn-cs"/>
        </a:defRPr>
      </a:lvl2pPr>
      <a:lvl3pPr marL="685758" algn="l" defTabSz="685758" rtl="0" eaLnBrk="1" latinLnBrk="0" hangingPunct="1">
        <a:defRPr sz="1349" kern="1200">
          <a:solidFill>
            <a:schemeClr val="tx1"/>
          </a:solidFill>
          <a:latin typeface="+mn-lt"/>
          <a:ea typeface="+mn-ea"/>
          <a:cs typeface="+mn-cs"/>
        </a:defRPr>
      </a:lvl3pPr>
      <a:lvl4pPr marL="1028637" algn="l" defTabSz="685758" rtl="0" eaLnBrk="1" latinLnBrk="0" hangingPunct="1">
        <a:defRPr sz="1349" kern="1200">
          <a:solidFill>
            <a:schemeClr val="tx1"/>
          </a:solidFill>
          <a:latin typeface="+mn-lt"/>
          <a:ea typeface="+mn-ea"/>
          <a:cs typeface="+mn-cs"/>
        </a:defRPr>
      </a:lvl4pPr>
      <a:lvl5pPr marL="1371516" algn="l" defTabSz="685758" rtl="0" eaLnBrk="1" latinLnBrk="0" hangingPunct="1">
        <a:defRPr sz="1349" kern="1200">
          <a:solidFill>
            <a:schemeClr val="tx1"/>
          </a:solidFill>
          <a:latin typeface="+mn-lt"/>
          <a:ea typeface="+mn-ea"/>
          <a:cs typeface="+mn-cs"/>
        </a:defRPr>
      </a:lvl5pPr>
      <a:lvl6pPr marL="1714395" algn="l" defTabSz="685758" rtl="0" eaLnBrk="1" latinLnBrk="0" hangingPunct="1">
        <a:defRPr sz="1349" kern="1200">
          <a:solidFill>
            <a:schemeClr val="tx1"/>
          </a:solidFill>
          <a:latin typeface="+mn-lt"/>
          <a:ea typeface="+mn-ea"/>
          <a:cs typeface="+mn-cs"/>
        </a:defRPr>
      </a:lvl6pPr>
      <a:lvl7pPr marL="2057272" algn="l" defTabSz="685758" rtl="0" eaLnBrk="1" latinLnBrk="0" hangingPunct="1">
        <a:defRPr sz="1349" kern="1200">
          <a:solidFill>
            <a:schemeClr val="tx1"/>
          </a:solidFill>
          <a:latin typeface="+mn-lt"/>
          <a:ea typeface="+mn-ea"/>
          <a:cs typeface="+mn-cs"/>
        </a:defRPr>
      </a:lvl7pPr>
      <a:lvl8pPr marL="2400151" algn="l" defTabSz="685758" rtl="0" eaLnBrk="1" latinLnBrk="0" hangingPunct="1">
        <a:defRPr sz="1349" kern="1200">
          <a:solidFill>
            <a:schemeClr val="tx1"/>
          </a:solidFill>
          <a:latin typeface="+mn-lt"/>
          <a:ea typeface="+mn-ea"/>
          <a:cs typeface="+mn-cs"/>
        </a:defRPr>
      </a:lvl8pPr>
      <a:lvl9pPr marL="2743030" algn="l" defTabSz="685758" rtl="0" eaLnBrk="1" latinLnBrk="0" hangingPunct="1">
        <a:defRPr sz="13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8"/>
          <a:srcRect t="-18262"/>
          <a:stretch/>
        </p:blipFill>
        <p:spPr>
          <a:xfrm>
            <a:off x="152400" y="6194300"/>
            <a:ext cx="11887200" cy="527175"/>
          </a:xfrm>
          <a:prstGeom prst="rect">
            <a:avLst/>
          </a:prstGeom>
        </p:spPr>
      </p:pic>
      <p:sp>
        <p:nvSpPr>
          <p:cNvPr id="6" name="Slide Number Placeholder 5"/>
          <p:cNvSpPr>
            <a:spLocks noGrp="1"/>
          </p:cNvSpPr>
          <p:nvPr>
            <p:ph type="sldNum" sz="quarter" idx="4"/>
          </p:nvPr>
        </p:nvSpPr>
        <p:spPr>
          <a:xfrm>
            <a:off x="9062013" y="619430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solidFill>
                  <a:srgbClr val="1B1E29">
                    <a:tint val="75000"/>
                  </a:srgbClr>
                </a:solidFill>
              </a:rPr>
              <a:pPr/>
              <a:t>‹#›</a:t>
            </a:fld>
            <a:endParaRPr lang="en-US">
              <a:solidFill>
                <a:srgbClr val="1B1E29">
                  <a:tint val="75000"/>
                </a:srgbClr>
              </a:solidFill>
            </a:endParaRPr>
          </a:p>
        </p:txBody>
      </p:sp>
      <p:sp>
        <p:nvSpPr>
          <p:cNvPr id="2" name="Title Placeholder 1"/>
          <p:cNvSpPr>
            <a:spLocks noGrp="1"/>
          </p:cNvSpPr>
          <p:nvPr>
            <p:ph type="title"/>
          </p:nvPr>
        </p:nvSpPr>
        <p:spPr>
          <a:xfrm>
            <a:off x="838200" y="530649"/>
            <a:ext cx="105156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825625"/>
            <a:ext cx="10515600" cy="42066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1943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charset="0"/>
                <a:ea typeface="Source Sans Pro" charset="0"/>
                <a:cs typeface="Source Sans Pro" charset="0"/>
              </a:defRPr>
            </a:lvl1pPr>
          </a:lstStyle>
          <a:p>
            <a:endParaRPr lang="en-US">
              <a:solidFill>
                <a:srgbClr val="1B1E29">
                  <a:tint val="75000"/>
                </a:srgbClr>
              </a:solidFill>
            </a:endParaRPr>
          </a:p>
        </p:txBody>
      </p:sp>
      <p:sp>
        <p:nvSpPr>
          <p:cNvPr id="10" name="Rectangle 9"/>
          <p:cNvSpPr/>
          <p:nvPr userDrawn="1"/>
        </p:nvSpPr>
        <p:spPr>
          <a:xfrm>
            <a:off x="0" y="6135624"/>
            <a:ext cx="605928" cy="72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4" name="Group 13"/>
          <p:cNvGrpSpPr/>
          <p:nvPr userDrawn="1"/>
        </p:nvGrpSpPr>
        <p:grpSpPr>
          <a:xfrm>
            <a:off x="147204" y="119502"/>
            <a:ext cx="11892396" cy="329742"/>
            <a:chOff x="147204" y="119502"/>
            <a:chExt cx="11892396" cy="329742"/>
          </a:xfrm>
        </p:grpSpPr>
        <p:sp>
          <p:nvSpPr>
            <p:cNvPr id="11" name="Rectangle 10"/>
            <p:cNvSpPr/>
            <p:nvPr userDrawn="1"/>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userDrawn="1"/>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userDrawn="1"/>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5" name="Rectangle 14"/>
          <p:cNvSpPr/>
          <p:nvPr userDrawn="1"/>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6" name="Picture 1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6663" y="6448922"/>
            <a:ext cx="356632" cy="272601"/>
          </a:xfrm>
          <a:prstGeom prst="rect">
            <a:avLst/>
          </a:prstGeom>
        </p:spPr>
      </p:pic>
      <p:sp>
        <p:nvSpPr>
          <p:cNvPr id="4" name="Date Placeholder 3"/>
          <p:cNvSpPr>
            <a:spLocks noGrp="1"/>
          </p:cNvSpPr>
          <p:nvPr>
            <p:ph type="dt" sz="half" idx="2"/>
          </p:nvPr>
        </p:nvSpPr>
        <p:spPr>
          <a:xfrm>
            <a:off x="521226" y="6194300"/>
            <a:ext cx="2394420" cy="365125"/>
          </a:xfrm>
          <a:prstGeom prst="rect">
            <a:avLst/>
          </a:prstGeom>
        </p:spPr>
        <p:txBody>
          <a:bodyPr vert="horz" lIns="91440" tIns="45720" rIns="91440" bIns="45720" rtlCol="0" anchor="ctr"/>
          <a:lstStyle>
            <a:lvl1pPr algn="l">
              <a:defRPr sz="1200">
                <a:solidFill>
                  <a:schemeClr val="tx1">
                    <a:tint val="75000"/>
                  </a:schemeClr>
                </a:solidFill>
                <a:latin typeface="Source Sans Pro" charset="0"/>
                <a:ea typeface="Source Sans Pro" charset="0"/>
                <a:cs typeface="Source Sans Pro" charset="0"/>
              </a:defRPr>
            </a:lvl1pPr>
          </a:lstStyle>
          <a:p>
            <a:fld id="{96B854B8-A2FC-3842-9F94-7A6835489AD3}" type="datetime4">
              <a:rPr lang="en-US" smtClean="0">
                <a:solidFill>
                  <a:srgbClr val="1B1E29">
                    <a:tint val="75000"/>
                  </a:srgbClr>
                </a:solidFill>
              </a:rPr>
              <a:pPr/>
              <a:t>July 12, 2022</a:t>
            </a:fld>
            <a:endParaRPr lang="en-US">
              <a:solidFill>
                <a:srgbClr val="1B1E29">
                  <a:tint val="75000"/>
                </a:srgbClr>
              </a:solidFill>
            </a:endParaRPr>
          </a:p>
        </p:txBody>
      </p:sp>
    </p:spTree>
    <p:extLst>
      <p:ext uri="{BB962C8B-B14F-4D97-AF65-F5344CB8AC3E}">
        <p14:creationId xmlns:p14="http://schemas.microsoft.com/office/powerpoint/2010/main" val="388685805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86" r:id="rId16"/>
  </p:sldLayoutIdLst>
  <p:hf hdr="0" ftr="0" dt="0"/>
  <p:txStyles>
    <p:titleStyle>
      <a:lvl1pPr algn="ctr" defTabSz="914400" rtl="0" eaLnBrk="1" latinLnBrk="0" hangingPunct="1">
        <a:lnSpc>
          <a:spcPct val="90000"/>
        </a:lnSpc>
        <a:spcBef>
          <a:spcPct val="0"/>
        </a:spcBef>
        <a:buNone/>
        <a:defRPr sz="3600" b="1" i="0" kern="1200" spc="-100" baseline="0">
          <a:solidFill>
            <a:srgbClr val="003F80"/>
          </a:solidFill>
          <a:latin typeface="Source Sans Pro" charset="0"/>
          <a:ea typeface="Source Sans Pro" charset="0"/>
          <a:cs typeface="Source Sans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quot;&quot;"/>
          <p:cNvPicPr>
            <a:picLocks noChangeAspect="1"/>
          </p:cNvPicPr>
          <p:nvPr userDrawn="1"/>
        </p:nvPicPr>
        <p:blipFill rotWithShape="1">
          <a:blip r:embed="rId18"/>
          <a:srcRect t="-18262"/>
          <a:stretch/>
        </p:blipFill>
        <p:spPr>
          <a:xfrm>
            <a:off x="152400" y="6194300"/>
            <a:ext cx="11887200" cy="527175"/>
          </a:xfrm>
          <a:prstGeom prst="rect">
            <a:avLst/>
          </a:prstGeom>
        </p:spPr>
      </p:pic>
      <p:sp>
        <p:nvSpPr>
          <p:cNvPr id="6" name="Slide Number Placeholder 5"/>
          <p:cNvSpPr>
            <a:spLocks noGrp="1"/>
          </p:cNvSpPr>
          <p:nvPr>
            <p:ph type="sldNum" sz="quarter" idx="4"/>
          </p:nvPr>
        </p:nvSpPr>
        <p:spPr>
          <a:xfrm>
            <a:off x="9062013" y="619430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a:p>
        </p:txBody>
      </p:sp>
      <p:sp>
        <p:nvSpPr>
          <p:cNvPr id="2" name="Title Placeholder 1"/>
          <p:cNvSpPr>
            <a:spLocks noGrp="1"/>
          </p:cNvSpPr>
          <p:nvPr>
            <p:ph type="title"/>
          </p:nvPr>
        </p:nvSpPr>
        <p:spPr>
          <a:xfrm>
            <a:off x="838200" y="530649"/>
            <a:ext cx="105156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825625"/>
            <a:ext cx="10515600" cy="4206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19430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charset="0"/>
                <a:ea typeface="Source Sans Pro" charset="0"/>
                <a:cs typeface="Source Sans Pro" charset="0"/>
              </a:defRPr>
            </a:lvl1pPr>
          </a:lstStyle>
          <a:p>
            <a:endParaRPr lang="en-US"/>
          </a:p>
        </p:txBody>
      </p:sp>
      <p:sp>
        <p:nvSpPr>
          <p:cNvPr id="10" name="Rectangle 9" descr="&quot;&quot;"/>
          <p:cNvSpPr/>
          <p:nvPr userDrawn="1"/>
        </p:nvSpPr>
        <p:spPr>
          <a:xfrm>
            <a:off x="0" y="6135624"/>
            <a:ext cx="605928" cy="722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descr="&quot;&quot;"/>
          <p:cNvGrpSpPr/>
          <p:nvPr userDrawn="1"/>
        </p:nvGrpSpPr>
        <p:grpSpPr>
          <a:xfrm>
            <a:off x="147204" y="119502"/>
            <a:ext cx="11892396" cy="329742"/>
            <a:chOff x="147204" y="119502"/>
            <a:chExt cx="11892396" cy="329742"/>
          </a:xfrm>
        </p:grpSpPr>
        <p:sp>
          <p:nvSpPr>
            <p:cNvPr id="11" name="Rectangle 10"/>
            <p:cNvSpPr/>
            <p:nvPr userDrawn="1"/>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Rectangle 12"/>
            <p:cNvSpPr/>
            <p:nvPr userDrawn="1"/>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15" name="Rectangle 14" descr="&quot;&quot;"/>
          <p:cNvSpPr/>
          <p:nvPr userDrawn="1"/>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16" name="Picture 15"/>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6663" y="6448922"/>
            <a:ext cx="356632" cy="272601"/>
          </a:xfrm>
          <a:prstGeom prst="rect">
            <a:avLst/>
          </a:prstGeom>
        </p:spPr>
      </p:pic>
      <p:sp>
        <p:nvSpPr>
          <p:cNvPr id="4" name="Date Placeholder 3"/>
          <p:cNvSpPr>
            <a:spLocks noGrp="1"/>
          </p:cNvSpPr>
          <p:nvPr>
            <p:ph type="dt" sz="half" idx="2"/>
          </p:nvPr>
        </p:nvSpPr>
        <p:spPr>
          <a:xfrm>
            <a:off x="521226" y="6194300"/>
            <a:ext cx="2394420" cy="365125"/>
          </a:xfrm>
          <a:prstGeom prst="rect">
            <a:avLst/>
          </a:prstGeom>
        </p:spPr>
        <p:txBody>
          <a:bodyPr vert="horz" lIns="91440" tIns="45720" rIns="91440" bIns="45720" rtlCol="0" anchor="ctr"/>
          <a:lstStyle>
            <a:lvl1pPr algn="l">
              <a:defRPr sz="1200">
                <a:solidFill>
                  <a:schemeClr val="tx1">
                    <a:tint val="75000"/>
                  </a:schemeClr>
                </a:solidFill>
                <a:latin typeface="Source Sans Pro" charset="0"/>
                <a:ea typeface="Source Sans Pro" charset="0"/>
                <a:cs typeface="Source Sans Pro" charset="0"/>
              </a:defRPr>
            </a:lvl1pPr>
          </a:lstStyle>
          <a:p>
            <a:fld id="{96B854B8-A2FC-3842-9F94-7A6835489AD3}" type="datetime4">
              <a:rPr lang="en-US" smtClean="0"/>
              <a:pPr/>
              <a:t>July 12, 2022</a:t>
            </a:fld>
            <a:endParaRPr lang="en-US"/>
          </a:p>
        </p:txBody>
      </p:sp>
    </p:spTree>
    <p:extLst>
      <p:ext uri="{BB962C8B-B14F-4D97-AF65-F5344CB8AC3E}">
        <p14:creationId xmlns:p14="http://schemas.microsoft.com/office/powerpoint/2010/main" val="1421952572"/>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4006" r:id="rId16"/>
  </p:sldLayoutIdLst>
  <p:hf hdr="0" ftr="0" dt="0"/>
  <p:txStyles>
    <p:titleStyle>
      <a:lvl1pPr algn="ctr" defTabSz="914400" rtl="0" eaLnBrk="1" latinLnBrk="0" hangingPunct="1">
        <a:lnSpc>
          <a:spcPct val="90000"/>
        </a:lnSpc>
        <a:spcBef>
          <a:spcPct val="0"/>
        </a:spcBef>
        <a:buNone/>
        <a:defRPr sz="3600" b="1" i="0" kern="1200" spc="-100" baseline="0">
          <a:solidFill>
            <a:srgbClr val="003F80"/>
          </a:solidFill>
          <a:latin typeface="Source Sans Pro" charset="0"/>
          <a:ea typeface="Source Sans Pro" charset="0"/>
          <a:cs typeface="Source Sans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charset="0"/>
          <a:ea typeface="Source Sans Pro" charset="0"/>
          <a:cs typeface="Source Sans Pro"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charset="0"/>
          <a:ea typeface="Source Sans Pro" charset="0"/>
          <a:cs typeface="Source Sans Pro"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charset="0"/>
          <a:ea typeface="Source Sans Pro" charset="0"/>
          <a:cs typeface="Source Sans Pro"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62013" y="6194308"/>
            <a:ext cx="2743200" cy="365125"/>
          </a:xfrm>
          <a:prstGeom prst="rect">
            <a:avLst/>
          </a:prstGeom>
        </p:spPr>
        <p:txBody>
          <a:bodyPr vert="horz" lIns="91440" tIns="45720" rIns="91440" bIns="45720" rtlCol="0" anchor="ctr"/>
          <a:lstStyle>
            <a:lvl1pPr algn="r">
              <a:defRPr sz="9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a:p>
        </p:txBody>
      </p:sp>
      <p:sp>
        <p:nvSpPr>
          <p:cNvPr id="2" name="Title Placeholder 1"/>
          <p:cNvSpPr>
            <a:spLocks noGrp="1"/>
          </p:cNvSpPr>
          <p:nvPr>
            <p:ph type="title"/>
          </p:nvPr>
        </p:nvSpPr>
        <p:spPr>
          <a:xfrm>
            <a:off x="838200" y="367026"/>
            <a:ext cx="105156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585748"/>
            <a:ext cx="10515600" cy="44465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194308"/>
            <a:ext cx="4114800" cy="365125"/>
          </a:xfrm>
          <a:prstGeom prst="rect">
            <a:avLst/>
          </a:prstGeom>
        </p:spPr>
        <p:txBody>
          <a:bodyPr vert="horz" lIns="91440" tIns="45720" rIns="91440" bIns="45720" rtlCol="0" anchor="ctr"/>
          <a:lstStyle>
            <a:lvl1pPr algn="ctr">
              <a:defRPr sz="900">
                <a:solidFill>
                  <a:schemeClr val="tx1">
                    <a:tint val="75000"/>
                  </a:schemeClr>
                </a:solidFill>
                <a:latin typeface="Source Sans Pro" charset="0"/>
                <a:ea typeface="Source Sans Pro" charset="0"/>
                <a:cs typeface="Source Sans Pro" charset="0"/>
              </a:defRPr>
            </a:lvl1pPr>
          </a:lstStyle>
          <a:p>
            <a:endParaRPr lang="en-US"/>
          </a:p>
        </p:txBody>
      </p:sp>
      <p:sp>
        <p:nvSpPr>
          <p:cNvPr id="4" name="Date Placeholder 3"/>
          <p:cNvSpPr>
            <a:spLocks noGrp="1"/>
          </p:cNvSpPr>
          <p:nvPr userDrawn="1">
            <p:ph type="dt" sz="half" idx="2"/>
          </p:nvPr>
        </p:nvSpPr>
        <p:spPr>
          <a:xfrm>
            <a:off x="558801" y="6194308"/>
            <a:ext cx="2356847" cy="365125"/>
          </a:xfrm>
          <a:prstGeom prst="rect">
            <a:avLst/>
          </a:prstGeom>
        </p:spPr>
        <p:txBody>
          <a:bodyPr vert="horz" lIns="91440" tIns="45720" rIns="91440" bIns="45720" rtlCol="0" anchor="ctr"/>
          <a:lstStyle>
            <a:lvl1pPr algn="l">
              <a:defRPr sz="900">
                <a:solidFill>
                  <a:schemeClr val="tx1">
                    <a:tint val="75000"/>
                  </a:schemeClr>
                </a:solidFill>
                <a:latin typeface="Source Sans Pro" charset="0"/>
                <a:ea typeface="Source Sans Pro" charset="0"/>
                <a:cs typeface="Source Sans Pro" charset="0"/>
              </a:defRPr>
            </a:lvl1pPr>
          </a:lstStyle>
          <a:p>
            <a:endParaRPr lang="en-US"/>
          </a:p>
        </p:txBody>
      </p:sp>
      <p:pic>
        <p:nvPicPr>
          <p:cNvPr id="14" name="Picture 13">
            <a:extLst>
              <a:ext uri="{FF2B5EF4-FFF2-40B4-BE49-F238E27FC236}">
                <a16:creationId xmlns:a16="http://schemas.microsoft.com/office/drawing/2014/main" id="{58C96BDB-C6FA-41AC-A42C-A25F81F5C7C3}"/>
              </a:ext>
            </a:extLst>
          </p:cNvPr>
          <p:cNvPicPr>
            <a:picLocks noChangeAspect="1"/>
          </p:cNvPicPr>
          <p:nvPr userDrawn="1"/>
        </p:nvPicPr>
        <p:blipFill rotWithShape="1">
          <a:blip r:embed="rId18"/>
          <a:srcRect l="4356" t="-20274" r="-3289" b="2012"/>
          <a:stretch/>
        </p:blipFill>
        <p:spPr>
          <a:xfrm>
            <a:off x="664752" y="6185334"/>
            <a:ext cx="11766000" cy="527175"/>
          </a:xfrm>
          <a:prstGeom prst="rect">
            <a:avLst/>
          </a:prstGeom>
        </p:spPr>
      </p:pic>
      <p:grpSp>
        <p:nvGrpSpPr>
          <p:cNvPr id="15" name="Group 14">
            <a:extLst>
              <a:ext uri="{FF2B5EF4-FFF2-40B4-BE49-F238E27FC236}">
                <a16:creationId xmlns:a16="http://schemas.microsoft.com/office/drawing/2014/main" id="{EF961813-BD00-4777-8D56-17149253AB8C}"/>
              </a:ext>
            </a:extLst>
          </p:cNvPr>
          <p:cNvGrpSpPr/>
          <p:nvPr userDrawn="1"/>
        </p:nvGrpSpPr>
        <p:grpSpPr>
          <a:xfrm>
            <a:off x="147204" y="119502"/>
            <a:ext cx="11892396" cy="329742"/>
            <a:chOff x="147204" y="119502"/>
            <a:chExt cx="11892396" cy="329742"/>
          </a:xfrm>
        </p:grpSpPr>
        <p:sp>
          <p:nvSpPr>
            <p:cNvPr id="16" name="Rectangle 15">
              <a:extLst>
                <a:ext uri="{FF2B5EF4-FFF2-40B4-BE49-F238E27FC236}">
                  <a16:creationId xmlns:a16="http://schemas.microsoft.com/office/drawing/2014/main" id="{A1CBEA46-AD6F-4BD1-92D7-B33EF8100AB8}"/>
                </a:ext>
              </a:extLst>
            </p:cNvPr>
            <p:cNvSpPr/>
            <p:nvPr userDrawn="1"/>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8" name="Rectangle 17">
              <a:extLst>
                <a:ext uri="{FF2B5EF4-FFF2-40B4-BE49-F238E27FC236}">
                  <a16:creationId xmlns:a16="http://schemas.microsoft.com/office/drawing/2014/main" id="{31686F06-A9BE-4013-B774-AE8E1656A560}"/>
                </a:ext>
              </a:extLst>
            </p:cNvPr>
            <p:cNvSpPr/>
            <p:nvPr userDrawn="1"/>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9" name="Rectangle 18">
              <a:extLst>
                <a:ext uri="{FF2B5EF4-FFF2-40B4-BE49-F238E27FC236}">
                  <a16:creationId xmlns:a16="http://schemas.microsoft.com/office/drawing/2014/main" id="{78A66D92-1B73-4CF5-BCC8-27ABBC349865}"/>
                </a:ext>
              </a:extLst>
            </p:cNvPr>
            <p:cNvSpPr/>
            <p:nvPr userDrawn="1"/>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
        <p:nvSpPr>
          <p:cNvPr id="20" name="Rectangle 14">
            <a:extLst>
              <a:ext uri="{FF2B5EF4-FFF2-40B4-BE49-F238E27FC236}">
                <a16:creationId xmlns:a16="http://schemas.microsoft.com/office/drawing/2014/main" id="{A1BD888C-7D6D-403B-A5D6-16342A691C68}"/>
              </a:ext>
            </a:extLst>
          </p:cNvPr>
          <p:cNvSpPr/>
          <p:nvPr userDrawn="1"/>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pic>
        <p:nvPicPr>
          <p:cNvPr id="21" name="Picture 20">
            <a:extLst>
              <a:ext uri="{FF2B5EF4-FFF2-40B4-BE49-F238E27FC236}">
                <a16:creationId xmlns:a16="http://schemas.microsoft.com/office/drawing/2014/main" id="{612AC385-55A7-467E-B6C8-9EC13649B4B4}"/>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6663" y="6448922"/>
            <a:ext cx="356632" cy="272601"/>
          </a:xfrm>
          <a:prstGeom prst="rect">
            <a:avLst/>
          </a:prstGeom>
        </p:spPr>
      </p:pic>
    </p:spTree>
    <p:extLst>
      <p:ext uri="{BB962C8B-B14F-4D97-AF65-F5344CB8AC3E}">
        <p14:creationId xmlns:p14="http://schemas.microsoft.com/office/powerpoint/2010/main" val="779064888"/>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 id="2147483967" r:id="rId14"/>
    <p:sldLayoutId id="2147483968" r:id="rId15"/>
    <p:sldLayoutId id="2147483969" r:id="rId16"/>
  </p:sldLayoutIdLst>
  <p:hf hdr="0" ftr="0" dt="0"/>
  <p:txStyles>
    <p:title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p:titleStyle>
    <p:body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userDrawn="1"/>
        </p:nvGrpSpPr>
        <p:grpSpPr>
          <a:xfrm>
            <a:off x="128736" y="84029"/>
            <a:ext cx="11934528" cy="329742"/>
            <a:chOff x="157803" y="-1075245"/>
            <a:chExt cx="8950896" cy="329742"/>
          </a:xfrm>
        </p:grpSpPr>
        <p:sp>
          <p:nvSpPr>
            <p:cNvPr id="24" name="Rectangle 23"/>
            <p:cNvSpPr/>
            <p:nvPr userDrawn="1"/>
          </p:nvSpPr>
          <p:spPr>
            <a:xfrm rot="5400000">
              <a:off x="4506856" y="-5424296"/>
              <a:ext cx="126396" cy="88245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26" name="Rectangle 25"/>
            <p:cNvSpPr/>
            <p:nvPr userDrawn="1"/>
          </p:nvSpPr>
          <p:spPr>
            <a:xfrm>
              <a:off x="89823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28" name="Rectangle 27"/>
            <p:cNvSpPr/>
            <p:nvPr userDrawn="1"/>
          </p:nvSpPr>
          <p:spPr>
            <a:xfrm>
              <a:off x="157803" y="-1075245"/>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grpSp>
      <p:sp>
        <p:nvSpPr>
          <p:cNvPr id="6" name="Slide Number Placeholder 5"/>
          <p:cNvSpPr>
            <a:spLocks noGrp="1"/>
          </p:cNvSpPr>
          <p:nvPr>
            <p:ph type="sldNum" sz="quarter" idx="4"/>
          </p:nvPr>
        </p:nvSpPr>
        <p:spPr>
          <a:xfrm>
            <a:off x="9062013" y="6194308"/>
            <a:ext cx="2743200" cy="365125"/>
          </a:xfrm>
          <a:prstGeom prst="rect">
            <a:avLst/>
          </a:prstGeom>
        </p:spPr>
        <p:txBody>
          <a:bodyPr vert="horz" lIns="91440" tIns="45720" rIns="91440" bIns="45720" rtlCol="0" anchor="ctr"/>
          <a:lstStyle>
            <a:lvl1pPr algn="r">
              <a:defRPr sz="9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a:p>
        </p:txBody>
      </p:sp>
      <p:sp>
        <p:nvSpPr>
          <p:cNvPr id="2" name="Title Placeholder 1"/>
          <p:cNvSpPr>
            <a:spLocks noGrp="1"/>
          </p:cNvSpPr>
          <p:nvPr>
            <p:ph type="title"/>
          </p:nvPr>
        </p:nvSpPr>
        <p:spPr>
          <a:xfrm>
            <a:off x="838200" y="367026"/>
            <a:ext cx="105156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585748"/>
            <a:ext cx="10515600" cy="44465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194308"/>
            <a:ext cx="4114800" cy="365125"/>
          </a:xfrm>
          <a:prstGeom prst="rect">
            <a:avLst/>
          </a:prstGeom>
        </p:spPr>
        <p:txBody>
          <a:bodyPr vert="horz" lIns="91440" tIns="45720" rIns="91440" bIns="45720" rtlCol="0" anchor="ctr"/>
          <a:lstStyle>
            <a:lvl1pPr algn="ctr">
              <a:defRPr sz="900">
                <a:solidFill>
                  <a:schemeClr val="tx1">
                    <a:tint val="75000"/>
                  </a:schemeClr>
                </a:solidFill>
                <a:latin typeface="Source Sans Pro" charset="0"/>
                <a:ea typeface="Source Sans Pro" charset="0"/>
                <a:cs typeface="Source Sans Pro" charset="0"/>
              </a:defRPr>
            </a:lvl1pPr>
          </a:lstStyle>
          <a:p>
            <a:endParaRPr lang="en-US"/>
          </a:p>
        </p:txBody>
      </p:sp>
      <p:sp>
        <p:nvSpPr>
          <p:cNvPr id="4" name="Date Placeholder 3"/>
          <p:cNvSpPr>
            <a:spLocks noGrp="1"/>
          </p:cNvSpPr>
          <p:nvPr userDrawn="1">
            <p:ph type="dt" sz="half" idx="2"/>
          </p:nvPr>
        </p:nvSpPr>
        <p:spPr>
          <a:xfrm>
            <a:off x="558801" y="6194308"/>
            <a:ext cx="2356847" cy="365125"/>
          </a:xfrm>
          <a:prstGeom prst="rect">
            <a:avLst/>
          </a:prstGeom>
        </p:spPr>
        <p:txBody>
          <a:bodyPr vert="horz" lIns="91440" tIns="45720" rIns="91440" bIns="45720" rtlCol="0" anchor="ctr"/>
          <a:lstStyle>
            <a:lvl1pPr algn="l">
              <a:defRPr sz="900">
                <a:solidFill>
                  <a:schemeClr val="tx1">
                    <a:tint val="75000"/>
                  </a:schemeClr>
                </a:solidFill>
                <a:latin typeface="Source Sans Pro" charset="0"/>
                <a:ea typeface="Source Sans Pro" charset="0"/>
                <a:cs typeface="Source Sans Pro" charset="0"/>
              </a:defRPr>
            </a:lvl1pPr>
          </a:lstStyle>
          <a:p>
            <a:fld id="{7C521B36-67BC-4877-87C4-245772745A57}" type="datetime4">
              <a:rPr lang="en-US" smtClean="0"/>
              <a:t>July 12, 2022</a:t>
            </a:fld>
            <a:endParaRPr lang="en-US"/>
          </a:p>
        </p:txBody>
      </p:sp>
      <p:sp>
        <p:nvSpPr>
          <p:cNvPr id="17" name="Rectangle 16"/>
          <p:cNvSpPr/>
          <p:nvPr userDrawn="1"/>
        </p:nvSpPr>
        <p:spPr>
          <a:xfrm rot="5400000">
            <a:off x="6222835" y="1100377"/>
            <a:ext cx="126396" cy="11217403"/>
          </a:xfrm>
          <a:prstGeom prst="rect">
            <a:avLst/>
          </a:prstGeom>
          <a:solidFill>
            <a:srgbClr val="CC3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31" name="Rectangle 30"/>
          <p:cNvSpPr/>
          <p:nvPr userDrawn="1"/>
        </p:nvSpPr>
        <p:spPr>
          <a:xfrm>
            <a:off x="11894736" y="6328189"/>
            <a:ext cx="168528" cy="445733"/>
          </a:xfrm>
          <a:custGeom>
            <a:avLst/>
            <a:gdLst>
              <a:gd name="connsiteX0" fmla="*/ 0 w 126396"/>
              <a:gd name="connsiteY0" fmla="*/ 0 h 445733"/>
              <a:gd name="connsiteX1" fmla="*/ 126396 w 126396"/>
              <a:gd name="connsiteY1" fmla="*/ 0 h 445733"/>
              <a:gd name="connsiteX2" fmla="*/ 126396 w 126396"/>
              <a:gd name="connsiteY2" fmla="*/ 445733 h 445733"/>
              <a:gd name="connsiteX3" fmla="*/ 0 w 126396"/>
              <a:gd name="connsiteY3" fmla="*/ 445733 h 445733"/>
              <a:gd name="connsiteX4" fmla="*/ 0 w 126396"/>
              <a:gd name="connsiteY4" fmla="*/ 0 h 445733"/>
              <a:gd name="connsiteX0" fmla="*/ 0 w 126396"/>
              <a:gd name="connsiteY0" fmla="*/ 0 h 445733"/>
              <a:gd name="connsiteX1" fmla="*/ 126396 w 126396"/>
              <a:gd name="connsiteY1" fmla="*/ 0 h 445733"/>
              <a:gd name="connsiteX2" fmla="*/ 123221 w 126396"/>
              <a:gd name="connsiteY2" fmla="*/ 325083 h 445733"/>
              <a:gd name="connsiteX3" fmla="*/ 0 w 126396"/>
              <a:gd name="connsiteY3" fmla="*/ 445733 h 445733"/>
              <a:gd name="connsiteX4" fmla="*/ 0 w 126396"/>
              <a:gd name="connsiteY4" fmla="*/ 0 h 445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5733">
                <a:moveTo>
                  <a:pt x="0" y="0"/>
                </a:moveTo>
                <a:lnTo>
                  <a:pt x="126396" y="0"/>
                </a:lnTo>
                <a:cubicBezTo>
                  <a:pt x="125338" y="108361"/>
                  <a:pt x="124279" y="216722"/>
                  <a:pt x="123221" y="325083"/>
                </a:cubicBezTo>
                <a:lnTo>
                  <a:pt x="0" y="445733"/>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pic>
        <p:nvPicPr>
          <p:cNvPr id="32" name="Picture 3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6663" y="6512422"/>
            <a:ext cx="442860" cy="253885"/>
          </a:xfrm>
          <a:prstGeom prst="rect">
            <a:avLst/>
          </a:prstGeom>
        </p:spPr>
      </p:pic>
    </p:spTree>
    <p:extLst>
      <p:ext uri="{BB962C8B-B14F-4D97-AF65-F5344CB8AC3E}">
        <p14:creationId xmlns:p14="http://schemas.microsoft.com/office/powerpoint/2010/main" val="1040425403"/>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Lst>
  <p:hf hdr="0" ftr="0" dt="0"/>
  <p:txStyles>
    <p:title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p:titleStyle>
    <p:bodyStyle>
      <a:lvl1pPr marL="171438" indent="-171438" algn="l" defTabSz="685749"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3" indent="-171438" algn="l" defTabSz="685749" rtl="0" eaLnBrk="1" latinLnBrk="0" hangingPunct="1">
        <a:lnSpc>
          <a:spcPct val="90000"/>
        </a:lnSpc>
        <a:spcBef>
          <a:spcPts val="375"/>
        </a:spcBef>
        <a:buFont typeface="Arial"/>
        <a:buChar char="•"/>
        <a:defRPr sz="1800" kern="1200">
          <a:solidFill>
            <a:schemeClr val="tx1"/>
          </a:solidFill>
          <a:latin typeface="Source Sans Pro" charset="0"/>
          <a:ea typeface="Source Sans Pro" charset="0"/>
          <a:cs typeface="Source Sans Pro" charset="0"/>
        </a:defRPr>
      </a:lvl2pPr>
      <a:lvl3pPr marL="857186" indent="-171438" algn="l" defTabSz="685749"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60"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4pPr>
      <a:lvl5pPr marL="1542935" indent="-171438" algn="l" defTabSz="685749" rtl="0" eaLnBrk="1" latinLnBrk="0" hangingPunct="1">
        <a:lnSpc>
          <a:spcPct val="90000"/>
        </a:lnSpc>
        <a:spcBef>
          <a:spcPts val="375"/>
        </a:spcBef>
        <a:buFont typeface="Arial"/>
        <a:buChar char="•"/>
        <a:defRPr sz="1350" kern="1200">
          <a:solidFill>
            <a:schemeClr val="tx1"/>
          </a:solidFill>
          <a:latin typeface="Source Sans Pro" charset="0"/>
          <a:ea typeface="Source Sans Pro" charset="0"/>
          <a:cs typeface="Source Sans Pro" charset="0"/>
        </a:defRPr>
      </a:lvl5pPr>
      <a:lvl6pPr marL="1885809"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062012" y="6194309"/>
            <a:ext cx="2743200" cy="365125"/>
          </a:xfrm>
          <a:prstGeom prst="rect">
            <a:avLst/>
          </a:prstGeom>
        </p:spPr>
        <p:txBody>
          <a:bodyPr vert="horz" lIns="91440" tIns="45720" rIns="91440" bIns="45720" rtlCol="0" anchor="ctr"/>
          <a:lstStyle>
            <a:lvl1pPr algn="r">
              <a:defRPr sz="900">
                <a:solidFill>
                  <a:schemeClr val="tx1">
                    <a:tint val="75000"/>
                  </a:schemeClr>
                </a:solidFill>
                <a:latin typeface="Source Sans Pro" charset="0"/>
                <a:ea typeface="Source Sans Pro" charset="0"/>
                <a:cs typeface="Source Sans Pro" charset="0"/>
              </a:defRPr>
            </a:lvl1pPr>
          </a:lstStyle>
          <a:p>
            <a:fld id="{B1AB44B9-F1EC-4F4B-88D4-413245C9CD3E}" type="slidenum">
              <a:rPr lang="en-US" smtClean="0"/>
              <a:pPr/>
              <a:t>‹#›</a:t>
            </a:fld>
            <a:endParaRPr lang="en-US"/>
          </a:p>
        </p:txBody>
      </p:sp>
      <p:sp>
        <p:nvSpPr>
          <p:cNvPr id="2" name="Title Placeholder 1"/>
          <p:cNvSpPr>
            <a:spLocks noGrp="1"/>
          </p:cNvSpPr>
          <p:nvPr>
            <p:ph type="title"/>
          </p:nvPr>
        </p:nvSpPr>
        <p:spPr>
          <a:xfrm>
            <a:off x="838202" y="367026"/>
            <a:ext cx="10515600" cy="116003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2" y="1585748"/>
            <a:ext cx="10515600" cy="44465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2" y="6194309"/>
            <a:ext cx="4114800" cy="365125"/>
          </a:xfrm>
          <a:prstGeom prst="rect">
            <a:avLst/>
          </a:prstGeom>
        </p:spPr>
        <p:txBody>
          <a:bodyPr vert="horz" lIns="91440" tIns="45720" rIns="91440" bIns="45720" rtlCol="0" anchor="ctr"/>
          <a:lstStyle>
            <a:lvl1pPr algn="ctr">
              <a:defRPr sz="900">
                <a:solidFill>
                  <a:schemeClr val="tx1">
                    <a:tint val="75000"/>
                  </a:schemeClr>
                </a:solidFill>
                <a:latin typeface="Source Sans Pro" charset="0"/>
                <a:ea typeface="Source Sans Pro" charset="0"/>
                <a:cs typeface="Source Sans Pro" charset="0"/>
              </a:defRPr>
            </a:lvl1pPr>
          </a:lstStyle>
          <a:p>
            <a:endParaRPr lang="en-US"/>
          </a:p>
        </p:txBody>
      </p:sp>
      <p:sp>
        <p:nvSpPr>
          <p:cNvPr id="4" name="Date Placeholder 3"/>
          <p:cNvSpPr>
            <a:spLocks noGrp="1"/>
          </p:cNvSpPr>
          <p:nvPr userDrawn="1">
            <p:ph type="dt" sz="half" idx="2"/>
          </p:nvPr>
        </p:nvSpPr>
        <p:spPr>
          <a:xfrm>
            <a:off x="558802" y="6194309"/>
            <a:ext cx="2356846" cy="365125"/>
          </a:xfrm>
          <a:prstGeom prst="rect">
            <a:avLst/>
          </a:prstGeom>
        </p:spPr>
        <p:txBody>
          <a:bodyPr vert="horz" lIns="91440" tIns="45720" rIns="91440" bIns="45720" rtlCol="0" anchor="ctr"/>
          <a:lstStyle>
            <a:lvl1pPr algn="l">
              <a:defRPr sz="900">
                <a:solidFill>
                  <a:schemeClr val="tx1">
                    <a:tint val="75000"/>
                  </a:schemeClr>
                </a:solidFill>
                <a:latin typeface="Source Sans Pro" charset="0"/>
                <a:ea typeface="Source Sans Pro" charset="0"/>
                <a:cs typeface="Source Sans Pro" charset="0"/>
              </a:defRPr>
            </a:lvl1pPr>
          </a:lstStyle>
          <a:p>
            <a:endParaRPr lang="en-US"/>
          </a:p>
        </p:txBody>
      </p:sp>
      <p:pic>
        <p:nvPicPr>
          <p:cNvPr id="14" name="Picture 13">
            <a:extLst>
              <a:ext uri="{FF2B5EF4-FFF2-40B4-BE49-F238E27FC236}">
                <a16:creationId xmlns:a16="http://schemas.microsoft.com/office/drawing/2014/main" id="{58C96BDB-C6FA-41AC-A42C-A25F81F5C7C3}"/>
              </a:ext>
            </a:extLst>
          </p:cNvPr>
          <p:cNvPicPr>
            <a:picLocks noChangeAspect="1"/>
          </p:cNvPicPr>
          <p:nvPr userDrawn="1"/>
        </p:nvPicPr>
        <p:blipFill rotWithShape="1">
          <a:blip r:embed="rId20"/>
          <a:srcRect l="4356" t="-20274" r="-3289" b="2012"/>
          <a:stretch/>
        </p:blipFill>
        <p:spPr>
          <a:xfrm>
            <a:off x="664753" y="6185334"/>
            <a:ext cx="11766000" cy="527175"/>
          </a:xfrm>
          <a:prstGeom prst="rect">
            <a:avLst/>
          </a:prstGeom>
        </p:spPr>
      </p:pic>
      <p:grpSp>
        <p:nvGrpSpPr>
          <p:cNvPr id="15" name="Group 14">
            <a:extLst>
              <a:ext uri="{FF2B5EF4-FFF2-40B4-BE49-F238E27FC236}">
                <a16:creationId xmlns:a16="http://schemas.microsoft.com/office/drawing/2014/main" id="{EF961813-BD00-4777-8D56-17149253AB8C}"/>
              </a:ext>
            </a:extLst>
          </p:cNvPr>
          <p:cNvGrpSpPr/>
          <p:nvPr userDrawn="1"/>
        </p:nvGrpSpPr>
        <p:grpSpPr>
          <a:xfrm>
            <a:off x="147205" y="119502"/>
            <a:ext cx="11892396" cy="329742"/>
            <a:chOff x="147204" y="119502"/>
            <a:chExt cx="11892396" cy="329742"/>
          </a:xfrm>
        </p:grpSpPr>
        <p:sp>
          <p:nvSpPr>
            <p:cNvPr id="16" name="Rectangle 15">
              <a:extLst>
                <a:ext uri="{FF2B5EF4-FFF2-40B4-BE49-F238E27FC236}">
                  <a16:creationId xmlns:a16="http://schemas.microsoft.com/office/drawing/2014/main" id="{A1CBEA46-AD6F-4BD1-92D7-B33EF8100AB8}"/>
                </a:ext>
              </a:extLst>
            </p:cNvPr>
            <p:cNvSpPr/>
            <p:nvPr userDrawn="1"/>
          </p:nvSpPr>
          <p:spPr>
            <a:xfrm>
              <a:off x="11913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n>
                  <a:noFill/>
                </a:ln>
              </a:endParaRPr>
            </a:p>
          </p:txBody>
        </p:sp>
        <p:sp>
          <p:nvSpPr>
            <p:cNvPr id="18" name="Rectangle 17">
              <a:extLst>
                <a:ext uri="{FF2B5EF4-FFF2-40B4-BE49-F238E27FC236}">
                  <a16:creationId xmlns:a16="http://schemas.microsoft.com/office/drawing/2014/main" id="{31686F06-A9BE-4013-B774-AE8E1656A560}"/>
                </a:ext>
              </a:extLst>
            </p:cNvPr>
            <p:cNvSpPr/>
            <p:nvPr userDrawn="1"/>
          </p:nvSpPr>
          <p:spPr>
            <a:xfrm rot="5400000">
              <a:off x="5967006" y="-5700300"/>
              <a:ext cx="126396" cy="11766000"/>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n>
                  <a:noFill/>
                </a:ln>
              </a:endParaRPr>
            </a:p>
          </p:txBody>
        </p:sp>
        <p:sp>
          <p:nvSpPr>
            <p:cNvPr id="19" name="Rectangle 18">
              <a:extLst>
                <a:ext uri="{FF2B5EF4-FFF2-40B4-BE49-F238E27FC236}">
                  <a16:creationId xmlns:a16="http://schemas.microsoft.com/office/drawing/2014/main" id="{78A66D92-1B73-4CF5-BCC8-27ABBC349865}"/>
                </a:ext>
              </a:extLst>
            </p:cNvPr>
            <p:cNvSpPr/>
            <p:nvPr userDrawn="1"/>
          </p:nvSpPr>
          <p:spPr>
            <a:xfrm>
              <a:off x="147204" y="119502"/>
              <a:ext cx="126396" cy="329742"/>
            </a:xfrm>
            <a:prstGeom prst="rect">
              <a:avLst/>
            </a:pr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n>
                  <a:noFill/>
                </a:ln>
              </a:endParaRPr>
            </a:p>
          </p:txBody>
        </p:sp>
      </p:grpSp>
      <p:sp>
        <p:nvSpPr>
          <p:cNvPr id="20" name="Rectangle 14">
            <a:extLst>
              <a:ext uri="{FF2B5EF4-FFF2-40B4-BE49-F238E27FC236}">
                <a16:creationId xmlns:a16="http://schemas.microsoft.com/office/drawing/2014/main" id="{A1BD888C-7D6D-403B-A5D6-16342A691C68}"/>
              </a:ext>
            </a:extLst>
          </p:cNvPr>
          <p:cNvSpPr/>
          <p:nvPr userDrawn="1"/>
        </p:nvSpPr>
        <p:spPr>
          <a:xfrm>
            <a:off x="11913204" y="6277140"/>
            <a:ext cx="126396" cy="441342"/>
          </a:xfrm>
          <a:custGeom>
            <a:avLst/>
            <a:gdLst>
              <a:gd name="connsiteX0" fmla="*/ 0 w 126396"/>
              <a:gd name="connsiteY0" fmla="*/ 0 h 441341"/>
              <a:gd name="connsiteX1" fmla="*/ 126396 w 126396"/>
              <a:gd name="connsiteY1" fmla="*/ 0 h 441341"/>
              <a:gd name="connsiteX2" fmla="*/ 126396 w 126396"/>
              <a:gd name="connsiteY2" fmla="*/ 441341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36566 h 441341"/>
              <a:gd name="connsiteX3" fmla="*/ 0 w 126396"/>
              <a:gd name="connsiteY3" fmla="*/ 441341 h 441341"/>
              <a:gd name="connsiteX4" fmla="*/ 0 w 126396"/>
              <a:gd name="connsiteY4" fmla="*/ 0 h 441341"/>
              <a:gd name="connsiteX0" fmla="*/ 0 w 126396"/>
              <a:gd name="connsiteY0" fmla="*/ 0 h 441341"/>
              <a:gd name="connsiteX1" fmla="*/ 126396 w 126396"/>
              <a:gd name="connsiteY1" fmla="*/ 0 h 441341"/>
              <a:gd name="connsiteX2" fmla="*/ 126396 w 126396"/>
              <a:gd name="connsiteY2" fmla="*/ 327041 h 441341"/>
              <a:gd name="connsiteX3" fmla="*/ 0 w 126396"/>
              <a:gd name="connsiteY3" fmla="*/ 441341 h 441341"/>
              <a:gd name="connsiteX4" fmla="*/ 0 w 126396"/>
              <a:gd name="connsiteY4" fmla="*/ 0 h 441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96" h="441341">
                <a:moveTo>
                  <a:pt x="0" y="0"/>
                </a:moveTo>
                <a:lnTo>
                  <a:pt x="126396" y="0"/>
                </a:lnTo>
                <a:lnTo>
                  <a:pt x="126396" y="327041"/>
                </a:lnTo>
                <a:lnTo>
                  <a:pt x="0" y="441341"/>
                </a:lnTo>
                <a:lnTo>
                  <a:pt x="0" y="0"/>
                </a:lnTo>
                <a:close/>
              </a:path>
            </a:pathLst>
          </a:custGeom>
          <a:solidFill>
            <a:srgbClr val="003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n>
                <a:noFill/>
              </a:ln>
            </a:endParaRPr>
          </a:p>
        </p:txBody>
      </p:sp>
      <p:pic>
        <p:nvPicPr>
          <p:cNvPr id="21" name="Picture 20">
            <a:extLst>
              <a:ext uri="{FF2B5EF4-FFF2-40B4-BE49-F238E27FC236}">
                <a16:creationId xmlns:a16="http://schemas.microsoft.com/office/drawing/2014/main" id="{612AC385-55A7-467E-B6C8-9EC13649B4B4}"/>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46663" y="6448922"/>
            <a:ext cx="356633" cy="272601"/>
          </a:xfrm>
          <a:prstGeom prst="rect">
            <a:avLst/>
          </a:prstGeom>
        </p:spPr>
      </p:pic>
    </p:spTree>
    <p:extLst>
      <p:ext uri="{BB962C8B-B14F-4D97-AF65-F5344CB8AC3E}">
        <p14:creationId xmlns:p14="http://schemas.microsoft.com/office/powerpoint/2010/main" val="2348446611"/>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 id="2147484002" r:id="rId15"/>
    <p:sldLayoutId id="2147484003" r:id="rId16"/>
    <p:sldLayoutId id="2147484004" r:id="rId17"/>
    <p:sldLayoutId id="2147484005" r:id="rId18"/>
  </p:sldLayoutIdLst>
  <p:hf hdr="0" ftr="0" dt="0"/>
  <p:txStyles>
    <p:titleStyle>
      <a:lvl1pPr algn="ctr" defTabSz="685758"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p:titleStyle>
    <p:bodyStyle>
      <a:lvl1pPr marL="171440" indent="-171440" algn="l" defTabSz="685758" rtl="0" eaLnBrk="1" latinLnBrk="0" hangingPunct="1">
        <a:lnSpc>
          <a:spcPct val="90000"/>
        </a:lnSpc>
        <a:spcBef>
          <a:spcPts val="750"/>
        </a:spcBef>
        <a:buFont typeface="Arial"/>
        <a:buChar char="•"/>
        <a:defRPr sz="2100" kern="1200">
          <a:solidFill>
            <a:schemeClr val="tx1"/>
          </a:solidFill>
          <a:latin typeface="Source Sans Pro" charset="0"/>
          <a:ea typeface="Source Sans Pro" charset="0"/>
          <a:cs typeface="Source Sans Pro" charset="0"/>
        </a:defRPr>
      </a:lvl1pPr>
      <a:lvl2pPr marL="514319" indent="-171440" algn="l" defTabSz="685758" rtl="0" eaLnBrk="1" latinLnBrk="0" hangingPunct="1">
        <a:lnSpc>
          <a:spcPct val="90000"/>
        </a:lnSpc>
        <a:spcBef>
          <a:spcPts val="375"/>
        </a:spcBef>
        <a:buFont typeface="Arial"/>
        <a:buChar char="•"/>
        <a:defRPr sz="1801" kern="1200">
          <a:solidFill>
            <a:schemeClr val="tx1"/>
          </a:solidFill>
          <a:latin typeface="Source Sans Pro" charset="0"/>
          <a:ea typeface="Source Sans Pro" charset="0"/>
          <a:cs typeface="Source Sans Pro" charset="0"/>
        </a:defRPr>
      </a:lvl2pPr>
      <a:lvl3pPr marL="857196" indent="-171440" algn="l" defTabSz="685758" rtl="0" eaLnBrk="1" latinLnBrk="0" hangingPunct="1">
        <a:lnSpc>
          <a:spcPct val="90000"/>
        </a:lnSpc>
        <a:spcBef>
          <a:spcPts val="375"/>
        </a:spcBef>
        <a:buFont typeface="Arial"/>
        <a:buChar char="•"/>
        <a:defRPr sz="1500" kern="1200">
          <a:solidFill>
            <a:schemeClr val="tx1"/>
          </a:solidFill>
          <a:latin typeface="Source Sans Pro" charset="0"/>
          <a:ea typeface="Source Sans Pro" charset="0"/>
          <a:cs typeface="Source Sans Pro" charset="0"/>
        </a:defRPr>
      </a:lvl3pPr>
      <a:lvl4pPr marL="1200075" indent="-171440" algn="l" defTabSz="685758" rtl="0" eaLnBrk="1" latinLnBrk="0" hangingPunct="1">
        <a:lnSpc>
          <a:spcPct val="90000"/>
        </a:lnSpc>
        <a:spcBef>
          <a:spcPts val="375"/>
        </a:spcBef>
        <a:buFont typeface="Arial"/>
        <a:buChar char="•"/>
        <a:defRPr sz="1349" kern="1200">
          <a:solidFill>
            <a:schemeClr val="tx1"/>
          </a:solidFill>
          <a:latin typeface="Source Sans Pro" charset="0"/>
          <a:ea typeface="Source Sans Pro" charset="0"/>
          <a:cs typeface="Source Sans Pro" charset="0"/>
        </a:defRPr>
      </a:lvl4pPr>
      <a:lvl5pPr marL="1542954" indent="-171440" algn="l" defTabSz="685758" rtl="0" eaLnBrk="1" latinLnBrk="0" hangingPunct="1">
        <a:lnSpc>
          <a:spcPct val="90000"/>
        </a:lnSpc>
        <a:spcBef>
          <a:spcPts val="375"/>
        </a:spcBef>
        <a:buFont typeface="Arial"/>
        <a:buChar char="•"/>
        <a:defRPr sz="1349" kern="1200">
          <a:solidFill>
            <a:schemeClr val="tx1"/>
          </a:solidFill>
          <a:latin typeface="Source Sans Pro" charset="0"/>
          <a:ea typeface="Source Sans Pro" charset="0"/>
          <a:cs typeface="Source Sans Pro" charset="0"/>
        </a:defRPr>
      </a:lvl5pPr>
      <a:lvl6pPr marL="1885833" indent="-171440" algn="l" defTabSz="685758" rtl="0" eaLnBrk="1" latinLnBrk="0" hangingPunct="1">
        <a:lnSpc>
          <a:spcPct val="90000"/>
        </a:lnSpc>
        <a:spcBef>
          <a:spcPts val="375"/>
        </a:spcBef>
        <a:buFont typeface="Arial"/>
        <a:buChar char="•"/>
        <a:defRPr sz="1349" kern="1200">
          <a:solidFill>
            <a:schemeClr val="tx1"/>
          </a:solidFill>
          <a:latin typeface="+mn-lt"/>
          <a:ea typeface="+mn-ea"/>
          <a:cs typeface="+mn-cs"/>
        </a:defRPr>
      </a:lvl6pPr>
      <a:lvl7pPr marL="2228712" indent="-171440" algn="l" defTabSz="685758" rtl="0" eaLnBrk="1" latinLnBrk="0" hangingPunct="1">
        <a:lnSpc>
          <a:spcPct val="90000"/>
        </a:lnSpc>
        <a:spcBef>
          <a:spcPts val="375"/>
        </a:spcBef>
        <a:buFont typeface="Arial"/>
        <a:buChar char="•"/>
        <a:defRPr sz="1349" kern="1200">
          <a:solidFill>
            <a:schemeClr val="tx1"/>
          </a:solidFill>
          <a:latin typeface="+mn-lt"/>
          <a:ea typeface="+mn-ea"/>
          <a:cs typeface="+mn-cs"/>
        </a:defRPr>
      </a:lvl7pPr>
      <a:lvl8pPr marL="2571589" indent="-171440" algn="l" defTabSz="685758" rtl="0" eaLnBrk="1" latinLnBrk="0" hangingPunct="1">
        <a:lnSpc>
          <a:spcPct val="90000"/>
        </a:lnSpc>
        <a:spcBef>
          <a:spcPts val="375"/>
        </a:spcBef>
        <a:buFont typeface="Arial"/>
        <a:buChar char="•"/>
        <a:defRPr sz="1349" kern="1200">
          <a:solidFill>
            <a:schemeClr val="tx1"/>
          </a:solidFill>
          <a:latin typeface="+mn-lt"/>
          <a:ea typeface="+mn-ea"/>
          <a:cs typeface="+mn-cs"/>
        </a:defRPr>
      </a:lvl8pPr>
      <a:lvl9pPr marL="2914470" indent="-171440" algn="l" defTabSz="685758" rtl="0" eaLnBrk="1" latinLnBrk="0" hangingPunct="1">
        <a:lnSpc>
          <a:spcPct val="90000"/>
        </a:lnSpc>
        <a:spcBef>
          <a:spcPts val="375"/>
        </a:spcBef>
        <a:buFont typeface="Arial"/>
        <a:buChar char="•"/>
        <a:defRPr sz="1349" kern="1200">
          <a:solidFill>
            <a:schemeClr val="tx1"/>
          </a:solidFill>
          <a:latin typeface="+mn-lt"/>
          <a:ea typeface="+mn-ea"/>
          <a:cs typeface="+mn-cs"/>
        </a:defRPr>
      </a:lvl9pPr>
    </p:bodyStyle>
    <p:otherStyle>
      <a:defPPr>
        <a:defRPr lang="en-US"/>
      </a:defPPr>
      <a:lvl1pPr marL="0" algn="l" defTabSz="685758" rtl="0" eaLnBrk="1" latinLnBrk="0" hangingPunct="1">
        <a:defRPr sz="1349" kern="1200">
          <a:solidFill>
            <a:schemeClr val="tx1"/>
          </a:solidFill>
          <a:latin typeface="+mn-lt"/>
          <a:ea typeface="+mn-ea"/>
          <a:cs typeface="+mn-cs"/>
        </a:defRPr>
      </a:lvl1pPr>
      <a:lvl2pPr marL="342879" algn="l" defTabSz="685758" rtl="0" eaLnBrk="1" latinLnBrk="0" hangingPunct="1">
        <a:defRPr sz="1349" kern="1200">
          <a:solidFill>
            <a:schemeClr val="tx1"/>
          </a:solidFill>
          <a:latin typeface="+mn-lt"/>
          <a:ea typeface="+mn-ea"/>
          <a:cs typeface="+mn-cs"/>
        </a:defRPr>
      </a:lvl2pPr>
      <a:lvl3pPr marL="685758" algn="l" defTabSz="685758" rtl="0" eaLnBrk="1" latinLnBrk="0" hangingPunct="1">
        <a:defRPr sz="1349" kern="1200">
          <a:solidFill>
            <a:schemeClr val="tx1"/>
          </a:solidFill>
          <a:latin typeface="+mn-lt"/>
          <a:ea typeface="+mn-ea"/>
          <a:cs typeface="+mn-cs"/>
        </a:defRPr>
      </a:lvl3pPr>
      <a:lvl4pPr marL="1028637" algn="l" defTabSz="685758" rtl="0" eaLnBrk="1" latinLnBrk="0" hangingPunct="1">
        <a:defRPr sz="1349" kern="1200">
          <a:solidFill>
            <a:schemeClr val="tx1"/>
          </a:solidFill>
          <a:latin typeface="+mn-lt"/>
          <a:ea typeface="+mn-ea"/>
          <a:cs typeface="+mn-cs"/>
        </a:defRPr>
      </a:lvl4pPr>
      <a:lvl5pPr marL="1371516" algn="l" defTabSz="685758" rtl="0" eaLnBrk="1" latinLnBrk="0" hangingPunct="1">
        <a:defRPr sz="1349" kern="1200">
          <a:solidFill>
            <a:schemeClr val="tx1"/>
          </a:solidFill>
          <a:latin typeface="+mn-lt"/>
          <a:ea typeface="+mn-ea"/>
          <a:cs typeface="+mn-cs"/>
        </a:defRPr>
      </a:lvl5pPr>
      <a:lvl6pPr marL="1714395" algn="l" defTabSz="685758" rtl="0" eaLnBrk="1" latinLnBrk="0" hangingPunct="1">
        <a:defRPr sz="1349" kern="1200">
          <a:solidFill>
            <a:schemeClr val="tx1"/>
          </a:solidFill>
          <a:latin typeface="+mn-lt"/>
          <a:ea typeface="+mn-ea"/>
          <a:cs typeface="+mn-cs"/>
        </a:defRPr>
      </a:lvl6pPr>
      <a:lvl7pPr marL="2057272" algn="l" defTabSz="685758" rtl="0" eaLnBrk="1" latinLnBrk="0" hangingPunct="1">
        <a:defRPr sz="1349" kern="1200">
          <a:solidFill>
            <a:schemeClr val="tx1"/>
          </a:solidFill>
          <a:latin typeface="+mn-lt"/>
          <a:ea typeface="+mn-ea"/>
          <a:cs typeface="+mn-cs"/>
        </a:defRPr>
      </a:lvl7pPr>
      <a:lvl8pPr marL="2400151" algn="l" defTabSz="685758" rtl="0" eaLnBrk="1" latinLnBrk="0" hangingPunct="1">
        <a:defRPr sz="1349" kern="1200">
          <a:solidFill>
            <a:schemeClr val="tx1"/>
          </a:solidFill>
          <a:latin typeface="+mn-lt"/>
          <a:ea typeface="+mn-ea"/>
          <a:cs typeface="+mn-cs"/>
        </a:defRPr>
      </a:lvl8pPr>
      <a:lvl9pPr marL="2743030" algn="l" defTabSz="685758"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44.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1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2" Type="http://schemas.openxmlformats.org/officeDocument/2006/relationships/hyperlink" Target="https://www.sba.gov/document/sba-form--regular-7a-guaranty-purchase-package-tabs" TargetMode="External"/><Relationship Id="rId1" Type="http://schemas.openxmlformats.org/officeDocument/2006/relationships/slideLayout" Target="../slideLayouts/slideLayout167.xml"/></Relationships>
</file>

<file path=ppt/slides/_rels/slide14.xml.rels><?xml version="1.0" encoding="UTF-8" standalone="yes"?>
<Relationships xmlns="http://schemas.openxmlformats.org/package/2006/relationships"><Relationship Id="rId3" Type="http://schemas.openxmlformats.org/officeDocument/2006/relationships/hyperlink" Target="mailto:NGPC.2YearExceptions@sba.gov" TargetMode="External"/><Relationship Id="rId2" Type="http://schemas.openxmlformats.org/officeDocument/2006/relationships/hyperlink" Target="mailto:NGPCSemiannualReports@sba.gov" TargetMode="External"/><Relationship Id="rId1" Type="http://schemas.openxmlformats.org/officeDocument/2006/relationships/slideLayout" Target="../slideLayouts/slideLayout166.xml"/><Relationship Id="rId5" Type="http://schemas.openxmlformats.org/officeDocument/2006/relationships/hyperlink" Target="mailto:sbachargeoff@sba.gov" TargetMode="External"/><Relationship Id="rId4" Type="http://schemas.openxmlformats.org/officeDocument/2006/relationships/hyperlink" Target="mailto:loanresolution@sba.gov"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NGPCloanaccounting@sba.gov" TargetMode="External"/><Relationship Id="rId2" Type="http://schemas.openxmlformats.org/officeDocument/2006/relationships/hyperlink" Target="mailto:secondarymarketliq@sba.gov" TargetMode="External"/><Relationship Id="rId1" Type="http://schemas.openxmlformats.org/officeDocument/2006/relationships/slideLayout" Target="../slideLayouts/slideLayout167.xml"/><Relationship Id="rId6" Type="http://schemas.openxmlformats.org/officeDocument/2006/relationships/hyperlink" Target="mailto:7aDenials@sba.gov" TargetMode="External"/><Relationship Id="rId5" Type="http://schemas.openxmlformats.org/officeDocument/2006/relationships/hyperlink" Target="mailto:sbalitigation@sba.gov" TargetMode="External"/><Relationship Id="rId4" Type="http://schemas.openxmlformats.org/officeDocument/2006/relationships/hyperlink" Target="mailto:BirminghamTOPS@sba.gov"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www.sba.gov/partners/lenders/7a-loan-program/pilot-loan-programs"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hyperlink" Target="https://www.sba.gov/about-sba/sba-locations/loan-guaranty-centers" TargetMode="External"/><Relationship Id="rId4" Type="http://schemas.openxmlformats.org/officeDocument/2006/relationships/hyperlink" Target="https://www.sba.gov/document/sop-50-57-7a-loan-servicing-and-liquidation"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v=P0Dhvv0VuJY" TargetMode="External"/><Relationship Id="rId3" Type="http://schemas.openxmlformats.org/officeDocument/2006/relationships/hyperlink" Target="https://www.sba.gov/document/support-community-advantage-participant-guide" TargetMode="External"/><Relationship Id="rId7" Type="http://schemas.openxmlformats.org/officeDocument/2006/relationships/hyperlink" Target="https://www.youtube.com/watch?v=pknU3wHYoC0" TargetMode="External"/><Relationship Id="rId12" Type="http://schemas.openxmlformats.org/officeDocument/2006/relationships/hyperlink" Target="https://catran.sba.gov/ftadistapps/ftawiki/" TargetMode="External"/><Relationship Id="rId2" Type="http://schemas.openxmlformats.org/officeDocument/2006/relationships/notesSlide" Target="../notesSlides/notesSlide14.xml"/><Relationship Id="rId1" Type="http://schemas.openxmlformats.org/officeDocument/2006/relationships/slideLayout" Target="../slideLayouts/slideLayout259.xml"/><Relationship Id="rId6" Type="http://schemas.openxmlformats.org/officeDocument/2006/relationships/hyperlink" Target="https://youtu.be/OiuBQl-w9Bw" TargetMode="External"/><Relationship Id="rId11" Type="http://schemas.openxmlformats.org/officeDocument/2006/relationships/hyperlink" Target="https://caweb.sba.gov/" TargetMode="External"/><Relationship Id="rId5" Type="http://schemas.openxmlformats.org/officeDocument/2006/relationships/hyperlink" Target="https://youtu.be/HWG7FkDbRx0" TargetMode="External"/><Relationship Id="rId10" Type="http://schemas.openxmlformats.org/officeDocument/2006/relationships/hyperlink" Target="https://www.youtube.com/watch?v=h6fOuwkZn0g" TargetMode="External"/><Relationship Id="rId4" Type="http://schemas.openxmlformats.org/officeDocument/2006/relationships/hyperlink" Target="https://www.sba.gov/document/support-community-advantage-pilot-program-affiliation-rules-presentation" TargetMode="External"/><Relationship Id="rId9" Type="http://schemas.openxmlformats.org/officeDocument/2006/relationships/hyperlink" Target="https://www.youtube.com/watch?v=6ssYdV630G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9.xml"/></Relationships>
</file>

<file path=ppt/slides/_rels/slide21.xml.rels><?xml version="1.0" encoding="UTF-8" standalone="yes"?>
<Relationships xmlns="http://schemas.openxmlformats.org/package/2006/relationships"><Relationship Id="rId3" Type="http://schemas.openxmlformats.org/officeDocument/2006/relationships/hyperlink" Target="https://www.federalregister.gov/documents/2018/11/06/2018-24258/maximum-allowable-7a-fixed-interest-rates" TargetMode="External"/><Relationship Id="rId2" Type="http://schemas.openxmlformats.org/officeDocument/2006/relationships/notesSlide" Target="../notesSlides/notesSlide16.xml"/><Relationship Id="rId1" Type="http://schemas.openxmlformats.org/officeDocument/2006/relationships/slideLayout" Target="../slideLayouts/slideLayout212.xml"/></Relationships>
</file>

<file path=ppt/slides/_rels/slide22.xml.rels><?xml version="1.0" encoding="UTF-8" standalone="yes"?>
<Relationships xmlns="http://schemas.openxmlformats.org/package/2006/relationships"><Relationship Id="rId3" Type="http://schemas.openxmlformats.org/officeDocument/2006/relationships/hyperlink" Target="https://www.federalregister.gov/documents/2018/11/06/2018-24258/maximum-allowable-7a-fixed-interest-rates" TargetMode="External"/><Relationship Id="rId2" Type="http://schemas.openxmlformats.org/officeDocument/2006/relationships/notesSlide" Target="../notesSlides/notesSlide17.xml"/><Relationship Id="rId1" Type="http://schemas.openxmlformats.org/officeDocument/2006/relationships/slideLayout" Target="../slideLayouts/slideLayout2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ederalregister.gov/documents/2018/11/06/2018-24258/maximum-allowable-7a-fixed-interest-rates" TargetMode="External"/><Relationship Id="rId2" Type="http://schemas.openxmlformats.org/officeDocument/2006/relationships/notesSlide" Target="../notesSlides/notesSlide18.xml"/><Relationship Id="rId1" Type="http://schemas.openxmlformats.org/officeDocument/2006/relationships/slideLayout" Target="../slideLayouts/slideLayout212.xml"/></Relationships>
</file>

<file path=ppt/slides/_rels/slide24.xml.rels><?xml version="1.0" encoding="UTF-8" standalone="yes"?>
<Relationships xmlns="http://schemas.openxmlformats.org/package/2006/relationships"><Relationship Id="rId3" Type="http://schemas.openxmlformats.org/officeDocument/2006/relationships/hyperlink" Target="https://catran.sba.gov/ftadistapps/ftawiki/" TargetMode="External"/><Relationship Id="rId2" Type="http://schemas.openxmlformats.org/officeDocument/2006/relationships/notesSlide" Target="../notesSlides/notesSlide19.xml"/><Relationship Id="rId1" Type="http://schemas.openxmlformats.org/officeDocument/2006/relationships/slideLayout" Target="../slideLayouts/slideLayout212.xml"/><Relationship Id="rId5" Type="http://schemas.openxmlformats.org/officeDocument/2006/relationships/image" Target="../media/image67.sv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hyperlink" Target="https://www.irs.gov/pub/irs-dft/f4506c--dft.pdf" TargetMode="External"/><Relationship Id="rId2" Type="http://schemas.openxmlformats.org/officeDocument/2006/relationships/notesSlide" Target="../notesSlides/notesSlide20.xml"/><Relationship Id="rId1" Type="http://schemas.openxmlformats.org/officeDocument/2006/relationships/slideLayout" Target="../slideLayouts/slideLayout212.xml"/><Relationship Id="rId4" Type="http://schemas.openxmlformats.org/officeDocument/2006/relationships/hyperlink" Target="https://public.govdelivery.com/accounts/USIRS/subscriber/new?preferences=true"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1.xml"/></Relationships>
</file>

<file path=ppt/slides/_rels/slide28.xml.rels><?xml version="1.0" encoding="UTF-8" standalone="yes"?>
<Relationships xmlns="http://schemas.openxmlformats.org/package/2006/relationships"><Relationship Id="rId3" Type="http://schemas.openxmlformats.org/officeDocument/2006/relationships/hyperlink" Target="https://www.federalregister.gov/documents/2020/12/14/2020-26446/regulatory-reform-initiative-streamlining-and-modernizing-the-7a-microloan-and-504-loan-programs-to" TargetMode="External"/><Relationship Id="rId2" Type="http://schemas.openxmlformats.org/officeDocument/2006/relationships/notesSlide" Target="../notesSlides/notesSlide23.xml"/><Relationship Id="rId1" Type="http://schemas.openxmlformats.org/officeDocument/2006/relationships/slideLayout" Target="../slideLayouts/slideLayout196.xml"/><Relationship Id="rId5" Type="http://schemas.openxmlformats.org/officeDocument/2006/relationships/hyperlink" Target="https://www.ecfr.gov/current/title-13/chapter-I/part-120#part-120" TargetMode="External"/><Relationship Id="rId4" Type="http://schemas.openxmlformats.org/officeDocument/2006/relationships/hyperlink" Target="https://www.govinfo.gov/content/pkg/FR-2022-06-30/pdf/2022-13483.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cfr.gov/current/title-13/section-120.103" TargetMode="External"/><Relationship Id="rId2" Type="http://schemas.openxmlformats.org/officeDocument/2006/relationships/notesSlide" Target="../notesSlides/notesSlide24.xml"/><Relationship Id="rId1" Type="http://schemas.openxmlformats.org/officeDocument/2006/relationships/slideLayout" Target="../slideLayouts/slideLayout17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7.xml"/></Relationships>
</file>

<file path=ppt/slides/_rels/slide30.xml.rels><?xml version="1.0" encoding="UTF-8" standalone="yes"?>
<Relationships xmlns="http://schemas.openxmlformats.org/package/2006/relationships"><Relationship Id="rId3" Type="http://schemas.openxmlformats.org/officeDocument/2006/relationships/hyperlink" Target="https://www.ecfr.gov/current/title-13/chapter-I/part-120#p-120.110(h)" TargetMode="External"/><Relationship Id="rId2" Type="http://schemas.openxmlformats.org/officeDocument/2006/relationships/notesSlide" Target="../notesSlides/notesSlide25.xml"/><Relationship Id="rId1" Type="http://schemas.openxmlformats.org/officeDocument/2006/relationships/slideLayout" Target="../slideLayouts/slideLayout196.xml"/><Relationship Id="rId5" Type="http://schemas.openxmlformats.org/officeDocument/2006/relationships/hyperlink" Target="https://www.sba.gov/document/sba-form-1971-religious-eligibility-worksheet" TargetMode="External"/><Relationship Id="rId4" Type="http://schemas.openxmlformats.org/officeDocument/2006/relationships/hyperlink" Target="https://www.ecfr.gov/current/title-13/chapter-I/part-120#p-120.110(k)"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ecfr.gov/current/title-13/chapter-I/part-120#p-120.110(n)" TargetMode="External"/><Relationship Id="rId2" Type="http://schemas.openxmlformats.org/officeDocument/2006/relationships/notesSlide" Target="../notesSlides/notesSlide26.xml"/><Relationship Id="rId1" Type="http://schemas.openxmlformats.org/officeDocument/2006/relationships/slideLayout" Target="../slideLayouts/slideLayout196.xml"/></Relationships>
</file>

<file path=ppt/slides/_rels/slide32.xml.rels><?xml version="1.0" encoding="UTF-8" standalone="yes"?>
<Relationships xmlns="http://schemas.openxmlformats.org/package/2006/relationships"><Relationship Id="rId3" Type="http://schemas.openxmlformats.org/officeDocument/2006/relationships/hyperlink" Target="https://www.ecfr.gov/current/title-13/chapter-I/part-120#120.120" TargetMode="External"/><Relationship Id="rId2" Type="http://schemas.openxmlformats.org/officeDocument/2006/relationships/notesSlide" Target="../notesSlides/notesSlide27.xml"/><Relationship Id="rId1" Type="http://schemas.openxmlformats.org/officeDocument/2006/relationships/slideLayout" Target="../slideLayouts/slideLayout196.xml"/></Relationships>
</file>

<file path=ppt/slides/_rels/slide33.xml.rels><?xml version="1.0" encoding="UTF-8" standalone="yes"?>
<Relationships xmlns="http://schemas.openxmlformats.org/package/2006/relationships"><Relationship Id="rId3" Type="http://schemas.openxmlformats.org/officeDocument/2006/relationships/hyperlink" Target="https://www.ecfr.gov/current/title-13/chapter-I/part-120#120.212" TargetMode="External"/><Relationship Id="rId2" Type="http://schemas.openxmlformats.org/officeDocument/2006/relationships/notesSlide" Target="../notesSlides/notesSlide28.xml"/><Relationship Id="rId1" Type="http://schemas.openxmlformats.org/officeDocument/2006/relationships/slideLayout" Target="../slideLayouts/slideLayout196.xml"/></Relationships>
</file>

<file path=ppt/slides/_rels/slide34.xml.rels><?xml version="1.0" encoding="UTF-8" standalone="yes"?>
<Relationships xmlns="http://schemas.openxmlformats.org/package/2006/relationships"><Relationship Id="rId3" Type="http://schemas.openxmlformats.org/officeDocument/2006/relationships/hyperlink" Target="https://www.ecfr.gov/current/title-13/chapter-I/part-120#p-120.214(c)" TargetMode="External"/><Relationship Id="rId2" Type="http://schemas.openxmlformats.org/officeDocument/2006/relationships/notesSlide" Target="../notesSlides/notesSlide29.xml"/><Relationship Id="rId1" Type="http://schemas.openxmlformats.org/officeDocument/2006/relationships/slideLayout" Target="../slideLayouts/slideLayout203.xml"/></Relationships>
</file>

<file path=ppt/slides/_rels/slide35.xml.rels><?xml version="1.0" encoding="UTF-8" standalone="yes"?>
<Relationships xmlns="http://schemas.openxmlformats.org/package/2006/relationships"><Relationship Id="rId3" Type="http://schemas.openxmlformats.org/officeDocument/2006/relationships/hyperlink" Target="https://www.ecfr.gov/current/title-13/section-120.214" TargetMode="External"/><Relationship Id="rId2" Type="http://schemas.openxmlformats.org/officeDocument/2006/relationships/notesSlide" Target="../notesSlides/notesSlide30.xml"/><Relationship Id="rId1" Type="http://schemas.openxmlformats.org/officeDocument/2006/relationships/slideLayout" Target="../slideLayouts/slideLayout196.xml"/><Relationship Id="rId4" Type="http://schemas.openxmlformats.org/officeDocument/2006/relationships/hyperlink" Target="https://www.federalregister.gov/documents/2022/04/29/2022-09162/community-advantage-pilot-program"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6.xml"/></Relationships>
</file>

<file path=ppt/slides/_rels/slide37.xml.rels><?xml version="1.0" encoding="UTF-8" standalone="yes"?>
<Relationships xmlns="http://schemas.openxmlformats.org/package/2006/relationships"><Relationship Id="rId3" Type="http://schemas.openxmlformats.org/officeDocument/2006/relationships/hyperlink" Target="https://www.ecfr.gov/current/title-13/chapter-I/part-120#p-120.220(a)" TargetMode="External"/><Relationship Id="rId2" Type="http://schemas.openxmlformats.org/officeDocument/2006/relationships/notesSlide" Target="../notesSlides/notesSlide32.xml"/><Relationship Id="rId1" Type="http://schemas.openxmlformats.org/officeDocument/2006/relationships/slideLayout" Target="../slideLayouts/slideLayout181.xml"/><Relationship Id="rId4" Type="http://schemas.openxmlformats.org/officeDocument/2006/relationships/hyperlink" Target="https://www.sba.gov/document/information-notice-5000-818641-7a-fees-effective-october-1-2021"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ecfr.gov/current/title-13/chapter-I/part-120#p-120.220(b)" TargetMode="External"/><Relationship Id="rId2" Type="http://schemas.openxmlformats.org/officeDocument/2006/relationships/notesSlide" Target="../notesSlides/notesSlide33.xml"/><Relationship Id="rId1" Type="http://schemas.openxmlformats.org/officeDocument/2006/relationships/slideLayout" Target="../slideLayouts/slideLayout196.xml"/></Relationships>
</file>

<file path=ppt/slides/_rels/slide39.xml.rels><?xml version="1.0" encoding="UTF-8" standalone="yes"?>
<Relationships xmlns="http://schemas.openxmlformats.org/package/2006/relationships"><Relationship Id="rId3" Type="http://schemas.openxmlformats.org/officeDocument/2006/relationships/hyperlink" Target="https://www.ecfr.gov/current/title-13/section-120.350" TargetMode="External"/><Relationship Id="rId2" Type="http://schemas.openxmlformats.org/officeDocument/2006/relationships/notesSlide" Target="../notesSlides/notesSlide34.xml"/><Relationship Id="rId1" Type="http://schemas.openxmlformats.org/officeDocument/2006/relationships/slideLayout" Target="../slideLayouts/slideLayout177.xml"/><Relationship Id="rId4" Type="http://schemas.openxmlformats.org/officeDocument/2006/relationships/hyperlink" Target="https://www.ecfr.gov/current/title-13/section-120.352"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notesSlide" Target="../notesSlides/notesSlide4.xml"/><Relationship Id="rId1" Type="http://schemas.openxmlformats.org/officeDocument/2006/relationships/slideLayout" Target="../slideLayouts/slideLayout244.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40.xml.rels><?xml version="1.0" encoding="UTF-8" standalone="yes"?>
<Relationships xmlns="http://schemas.openxmlformats.org/package/2006/relationships"><Relationship Id="rId3" Type="http://schemas.openxmlformats.org/officeDocument/2006/relationships/hyperlink" Target="https://www.ecfr.gov/current/title-13/section-120.470" TargetMode="External"/><Relationship Id="rId2" Type="http://schemas.openxmlformats.org/officeDocument/2006/relationships/notesSlide" Target="../notesSlides/notesSlide35.xml"/><Relationship Id="rId1" Type="http://schemas.openxmlformats.org/officeDocument/2006/relationships/slideLayout" Target="../slideLayouts/slideLayout182.xml"/></Relationships>
</file>

<file path=ppt/slides/_rels/slide41.xml.rels><?xml version="1.0" encoding="UTF-8" standalone="yes"?>
<Relationships xmlns="http://schemas.openxmlformats.org/package/2006/relationships"><Relationship Id="rId3" Type="http://schemas.openxmlformats.org/officeDocument/2006/relationships/hyperlink" Target="https://www.ecfr.gov/current/title-13/section-120.540" TargetMode="External"/><Relationship Id="rId2" Type="http://schemas.openxmlformats.org/officeDocument/2006/relationships/notesSlide" Target="../notesSlides/notesSlide36.xml"/><Relationship Id="rId1" Type="http://schemas.openxmlformats.org/officeDocument/2006/relationships/slideLayout" Target="../slideLayouts/slideLayout178.xml"/><Relationship Id="rId4" Type="http://schemas.openxmlformats.org/officeDocument/2006/relationships/hyperlink" Target="https://www.ecfr.gov/current/title-13/section-120.542"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0.xml"/></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teams.microsoft.com/l/meetup-join/19%3ameeting_YzlmYzU1ZTgtMzA0OC00Y2Q2LWE2ZTItYzc3ZDdkNzFiODY0%40thread.v2/0?context=%7b%22Tid%22%3a%223c89fd8a-7f68-4667-aa15-41ebf2208961%22%2c%22Oid%22%3a%2211f3feda-cf34-4b80-b352-688382ce7849%22%2c%22IsBroadcastMeeting%22%3atrue%7d&amp;btype=a&amp;role=a" TargetMode="External"/><Relationship Id="rId7" Type="http://schemas.openxmlformats.org/officeDocument/2006/relationships/hyperlink" Target="https://na01.safelinks.protection.outlook.com/?url=https%3A%2F%2Fpublic.govdelivery.com%2Faccounts%2FUSSBA%2Fsubscriber%2Fnew%3Ftopic_id%3DUSSBA_373&amp;data=04%7C01%7CGinger.Allen%40sba.gov%7Cdae66cf11e3a4145a28a08d9926025a5%7C3c89fd8a7f684667aa1541ebf2208961%7C1%7C0%7C637701763917832745%7CUnknown%7CTWFpbGZsb3d8eyJWIjoiMC4wLjAwMDAiLCJQIjoiV2luMzIiLCJBTiI6Ik1haWwiLCJXVCI6Mn0%3D%7C1000&amp;sdata=WQ6gmYlxB6k74tzdhEE7lXXnuiDwuKJjHOTjqrXuwhA%3D&amp;reserved=0" TargetMode="Externa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hyperlink" Target="https://public.govdelivery.com/accounts/USSBA/subscriber/new?topic_id=USSBA_409" TargetMode="External"/><Relationship Id="rId5" Type="http://schemas.openxmlformats.org/officeDocument/2006/relationships/hyperlink" Target="https://na01.safelinks.protection.outlook.com/?url=https%3A%2F%2Fpublic.govdelivery.com%2Faccounts%2FUSSBA%2Fsubscriber%2Fnew%3Ftopic_id%3DUSSBA_372&amp;data=04%7C01%7CGinger.Allen%40sba.gov%7Cdae66cf11e3a4145a28a08d9926025a5%7C3c89fd8a7f684667aa1541ebf2208961%7C1%7C0%7C637701763917832745%7CUnknown%7CTWFpbGZsb3d8eyJWIjoiMC4wLjAwMDAiLCJQIjoiV2luMzIiLCJBTiI6Ik1haWwiLCJXVCI6Mn0%3D%7C1000&amp;sdata=EOpPPL2FiazuaWv8rcDYoYPZnN%2BxIjR8egXlESLqigk%3D&amp;reserved=0" TargetMode="External"/><Relationship Id="rId4" Type="http://schemas.openxmlformats.org/officeDocument/2006/relationships/hyperlink" Target="https://teams.microsoft.com/l/meetup-join/19%3ameeting_ZDczMjc3NjYtMWZkMi00M2EzLTg4NWMtNTM3MWI0Njk4Njg0%40thread.v2/0?context=%7b%22Tid%22%3a%223c89fd8a-7f68-4667-aa15-41ebf2208961%22%2c%22Oid%22%3a%22e542e3d5-c0a7-479b-9f97-727409e98bb5%22%2c%22IsBroadcastMeeting%22%3atrue%7d&amp;btype=a&amp;role=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244.xml"/><Relationship Id="rId6" Type="http://schemas.openxmlformats.org/officeDocument/2006/relationships/image" Target="../media/image43.emf"/><Relationship Id="rId5" Type="http://schemas.openxmlformats.org/officeDocument/2006/relationships/image" Target="../media/image47.emf"/><Relationship Id="rId4" Type="http://schemas.openxmlformats.org/officeDocument/2006/relationships/image" Target="../media/image46.emf"/></Relationships>
</file>

<file path=ppt/slides/_rels/slide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244.xml"/><Relationship Id="rId5" Type="http://schemas.openxmlformats.org/officeDocument/2006/relationships/image" Target="../media/image43.emf"/><Relationship Id="rId4" Type="http://schemas.openxmlformats.org/officeDocument/2006/relationships/image" Target="../media/image50.emf"/></Relationships>
</file>

<file path=ppt/slides/_rels/slide7.xml.rels><?xml version="1.0" encoding="UTF-8" standalone="yes"?>
<Relationships xmlns="http://schemas.openxmlformats.org/package/2006/relationships"><Relationship Id="rId3" Type="http://schemas.openxmlformats.org/officeDocument/2006/relationships/image" Target="../media/image51.emf"/><Relationship Id="rId7" Type="http://schemas.openxmlformats.org/officeDocument/2006/relationships/image" Target="../media/image43.emf"/><Relationship Id="rId2" Type="http://schemas.openxmlformats.org/officeDocument/2006/relationships/notesSlide" Target="../notesSlides/notesSlide7.xml"/><Relationship Id="rId1" Type="http://schemas.openxmlformats.org/officeDocument/2006/relationships/slideLayout" Target="../slideLayouts/slideLayout244.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8.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8.emf"/><Relationship Id="rId2" Type="http://schemas.openxmlformats.org/officeDocument/2006/relationships/notesSlide" Target="../notesSlides/notesSlide8.xml"/><Relationship Id="rId1" Type="http://schemas.openxmlformats.org/officeDocument/2006/relationships/slideLayout" Target="../slideLayouts/slideLayout244.xml"/><Relationship Id="rId6" Type="http://schemas.openxmlformats.org/officeDocument/2006/relationships/image" Target="../media/image43.emf"/><Relationship Id="rId5" Type="http://schemas.openxmlformats.org/officeDocument/2006/relationships/image" Target="../media/image57.emf"/><Relationship Id="rId4" Type="http://schemas.openxmlformats.org/officeDocument/2006/relationships/image" Target="../media/image56.emf"/></Relationships>
</file>

<file path=ppt/slides/_rels/slide9.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notesSlide" Target="../notesSlides/notesSlide9.xml"/><Relationship Id="rId1" Type="http://schemas.openxmlformats.org/officeDocument/2006/relationships/slideLayout" Target="../slideLayouts/slideLayout244.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 Id="rId9"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2A2884-964D-463A-8AF6-8D070BF24BE8}"/>
              </a:ext>
            </a:extLst>
          </p:cNvPr>
          <p:cNvSpPr>
            <a:spLocks noGrp="1"/>
          </p:cNvSpPr>
          <p:nvPr>
            <p:ph type="ctrTitle"/>
          </p:nvPr>
        </p:nvSpPr>
        <p:spPr>
          <a:xfrm>
            <a:off x="1053297" y="2177701"/>
            <a:ext cx="9769032" cy="1790700"/>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rmAutofit/>
          </a:bodyPr>
          <a:lstStyle/>
          <a:p>
            <a:pPr>
              <a:lnSpc>
                <a:spcPct val="90000"/>
              </a:lnSpc>
              <a:spcBef>
                <a:spcPts val="750"/>
              </a:spcBef>
              <a:defRPr/>
            </a:pPr>
            <a:r>
              <a:rPr lang="en-US" sz="4400" spc="0">
                <a:solidFill>
                  <a:srgbClr val="002060"/>
                </a:solidFill>
                <a:latin typeface="Source Sans Pro" panose="020B0503030403020204" pitchFamily="34" charset="0"/>
                <a:ea typeface="Source Sans Pro" panose="020B0503030403020204" pitchFamily="34" charset="0"/>
              </a:rPr>
              <a:t>U.S. Small Business Administration </a:t>
            </a:r>
            <a:br>
              <a:rPr lang="en-US" sz="3300" spc="0">
                <a:solidFill>
                  <a:srgbClr val="002060"/>
                </a:solidFill>
                <a:latin typeface="Source Sans Pro" panose="020B0503030403020204" pitchFamily="34" charset="0"/>
                <a:ea typeface="Source Sans Pro" panose="020B0503030403020204" pitchFamily="34" charset="0"/>
              </a:rPr>
            </a:br>
            <a:r>
              <a:rPr lang="en-US" sz="3300" spc="0">
                <a:solidFill>
                  <a:srgbClr val="002060"/>
                </a:solidFill>
                <a:latin typeface="Source Sans Pro" panose="020B0503030403020204" pitchFamily="34" charset="0"/>
                <a:ea typeface="Source Sans Pro" panose="020B0503030403020204" pitchFamily="34" charset="0"/>
              </a:rPr>
              <a:t>Office of Capital Access</a:t>
            </a:r>
            <a:endParaRPr lang="en-US" sz="3300" b="0" spc="0">
              <a:solidFill>
                <a:srgbClr val="002060"/>
              </a:solidFill>
              <a:latin typeface="Source Sans Pro" panose="020B0503030403020204" pitchFamily="34" charset="0"/>
              <a:ea typeface="Source Sans Pro" panose="020B0503030403020204" pitchFamily="34" charset="0"/>
            </a:endParaRPr>
          </a:p>
        </p:txBody>
      </p:sp>
      <p:sp>
        <p:nvSpPr>
          <p:cNvPr id="5" name="Text Placeholder 4">
            <a:extLst>
              <a:ext uri="{FF2B5EF4-FFF2-40B4-BE49-F238E27FC236}">
                <a16:creationId xmlns:a16="http://schemas.microsoft.com/office/drawing/2014/main" id="{45B6ED79-4BAB-4FFA-8B7F-9933427EB5E4}"/>
              </a:ext>
            </a:extLst>
          </p:cNvPr>
          <p:cNvSpPr>
            <a:spLocks noGrp="1"/>
          </p:cNvSpPr>
          <p:nvPr>
            <p:ph type="body" sz="quarter" idx="10"/>
          </p:nvPr>
        </p:nvSpPr>
        <p:spPr>
          <a:xfrm>
            <a:off x="3403988" y="3968401"/>
            <a:ext cx="5067650" cy="1234678"/>
          </a:xfrm>
        </p:spPr>
        <p:txBody>
          <a:bodyPr/>
          <a:lstStyle/>
          <a:p>
            <a:r>
              <a:rPr lang="en-US" sz="2800">
                <a:solidFill>
                  <a:srgbClr val="002060"/>
                </a:solidFill>
                <a:latin typeface="Source Sans Pro" panose="020B0503030403020204" pitchFamily="34" charset="0"/>
              </a:rPr>
              <a:t>7(a) Connect Quarterly Update </a:t>
            </a:r>
          </a:p>
          <a:p>
            <a:r>
              <a:rPr lang="en-US" sz="2800">
                <a:solidFill>
                  <a:srgbClr val="002060"/>
                </a:solidFill>
                <a:latin typeface="Source Sans Pro" panose="020B0503030403020204" pitchFamily="34" charset="0"/>
              </a:rPr>
              <a:t>July 12, 2022</a:t>
            </a:r>
          </a:p>
          <a:p>
            <a:endParaRPr lang="en-US"/>
          </a:p>
        </p:txBody>
      </p:sp>
    </p:spTree>
    <p:extLst>
      <p:ext uri="{BB962C8B-B14F-4D97-AF65-F5344CB8AC3E}">
        <p14:creationId xmlns:p14="http://schemas.microsoft.com/office/powerpoint/2010/main" val="197308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21E901-0922-47A2-8F1D-9B427E6A581E}"/>
              </a:ext>
            </a:extLst>
          </p:cNvPr>
          <p:cNvSpPr txBox="1">
            <a:spLocks/>
          </p:cNvSpPr>
          <p:nvPr/>
        </p:nvSpPr>
        <p:spPr>
          <a:xfrm>
            <a:off x="1981200" y="457200"/>
            <a:ext cx="8229600" cy="457200"/>
          </a:xfrm>
          <a:prstGeom prst="rect">
            <a:avLst/>
          </a:prstGeom>
        </p:spPr>
        <p:txBody>
          <a:bodyPr vert="horz" lIns="91440" tIns="45720" rIns="91440" bIns="45720" rtlCol="0" anchor="t">
            <a:normAutofit/>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sz="2400">
                <a:latin typeface="Source Sans Pro" panose="020B0503030403020204" pitchFamily="34" charset="0"/>
              </a:rPr>
              <a:t>YTD Activity - Surety Bond Guarantee Program</a:t>
            </a:r>
            <a:endParaRPr lang="en-US"/>
          </a:p>
        </p:txBody>
      </p:sp>
      <p:sp>
        <p:nvSpPr>
          <p:cNvPr id="9" name="TextBox 12">
            <a:extLst>
              <a:ext uri="{FF2B5EF4-FFF2-40B4-BE49-F238E27FC236}">
                <a16:creationId xmlns:a16="http://schemas.microsoft.com/office/drawing/2014/main" id="{1D0C005C-1A4C-4770-AC41-7F46920F8D5E}"/>
              </a:ext>
            </a:extLst>
          </p:cNvPr>
          <p:cNvSpPr txBox="1">
            <a:spLocks noChangeArrowheads="1"/>
          </p:cNvSpPr>
          <p:nvPr/>
        </p:nvSpPr>
        <p:spPr bwMode="auto">
          <a:xfrm>
            <a:off x="1932708" y="1124712"/>
            <a:ext cx="4163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800" b="1">
                <a:solidFill>
                  <a:srgbClr val="002E6D"/>
                </a:solidFill>
                <a:latin typeface="Gill Sans MT" pitchFamily="34" charset="0"/>
              </a:rPr>
              <a:t>Bid, Payment/Performance Activity</a:t>
            </a:r>
          </a:p>
        </p:txBody>
      </p:sp>
      <p:sp>
        <p:nvSpPr>
          <p:cNvPr id="10" name="TextBox 9">
            <a:extLst>
              <a:ext uri="{FF2B5EF4-FFF2-40B4-BE49-F238E27FC236}">
                <a16:creationId xmlns:a16="http://schemas.microsoft.com/office/drawing/2014/main" id="{5F1A1B5C-8697-441F-88DE-66D3A7F919A6}"/>
              </a:ext>
            </a:extLst>
          </p:cNvPr>
          <p:cNvSpPr txBox="1">
            <a:spLocks noChangeArrowheads="1"/>
          </p:cNvSpPr>
          <p:nvPr/>
        </p:nvSpPr>
        <p:spPr bwMode="auto">
          <a:xfrm>
            <a:off x="1979608" y="3723898"/>
            <a:ext cx="3794759" cy="369332"/>
          </a:xfrm>
          <a:prstGeom prst="rect">
            <a:avLst/>
          </a:prstGeom>
          <a:solidFill>
            <a:schemeClr val="bg1"/>
          </a:solidFill>
          <a:ln>
            <a:noFill/>
          </a:ln>
        </p:spPr>
        <p:txBody>
          <a:bodyPr wrap="square">
            <a:spAutoFit/>
          </a:bodyPr>
          <a:lstStyle>
            <a:defPPr>
              <a:defRPr lang="en-US"/>
            </a:defPPr>
            <a:lvl1pPr eaLnBrk="1" hangingPunct="1">
              <a:defRPr sz="1800" b="1">
                <a:solidFill>
                  <a:schemeClr val="accent2"/>
                </a:solidFill>
                <a:latin typeface="Gill Sans MT" pitchFamily="34" charset="0"/>
                <a:ea typeface="ＭＳ Ｐゴシック" pitchFamily="34" charset="-128"/>
              </a:defRPr>
            </a:lvl1pPr>
            <a:lvl2pPr marL="742950" indent="-285750" eaLnBrk="0" hangingPunct="0">
              <a:defRPr sz="2400">
                <a:ea typeface="ＭＳ Ｐゴシック" pitchFamily="34" charset="-128"/>
              </a:defRPr>
            </a:lvl2pPr>
            <a:lvl3pPr marL="1143000" indent="-228600" eaLnBrk="0" hangingPunct="0">
              <a:defRPr sz="2400">
                <a:ea typeface="ＭＳ Ｐゴシック" pitchFamily="34" charset="-128"/>
              </a:defRPr>
            </a:lvl3pPr>
            <a:lvl4pPr marL="1600200" indent="-228600" eaLnBrk="0" hangingPunct="0">
              <a:defRPr sz="2400">
                <a:ea typeface="ＭＳ Ｐゴシック" pitchFamily="34" charset="-128"/>
              </a:defRPr>
            </a:lvl4pPr>
            <a:lvl5pPr marL="2057400" indent="-228600" eaLnBrk="0" hangingPunct="0">
              <a:defRPr sz="2400">
                <a:ea typeface="ＭＳ Ｐゴシック" pitchFamily="34" charset="-128"/>
              </a:defRPr>
            </a:lvl5pPr>
            <a:lvl6pPr marL="2514600" indent="-228600" eaLnBrk="0" fontAlgn="base" hangingPunct="0">
              <a:spcBef>
                <a:spcPct val="0"/>
              </a:spcBef>
              <a:spcAft>
                <a:spcPct val="0"/>
              </a:spcAft>
              <a:defRPr sz="2400">
                <a:ea typeface="ＭＳ Ｐゴシック" pitchFamily="34" charset="-128"/>
              </a:defRPr>
            </a:lvl6pPr>
            <a:lvl7pPr marL="2971800" indent="-228600" eaLnBrk="0" fontAlgn="base" hangingPunct="0">
              <a:spcBef>
                <a:spcPct val="0"/>
              </a:spcBef>
              <a:spcAft>
                <a:spcPct val="0"/>
              </a:spcAft>
              <a:defRPr sz="2400">
                <a:ea typeface="ＭＳ Ｐゴシック" pitchFamily="34" charset="-128"/>
              </a:defRPr>
            </a:lvl7pPr>
            <a:lvl8pPr marL="3429000" indent="-228600" eaLnBrk="0" fontAlgn="base" hangingPunct="0">
              <a:spcBef>
                <a:spcPct val="0"/>
              </a:spcBef>
              <a:spcAft>
                <a:spcPct val="0"/>
              </a:spcAft>
              <a:defRPr sz="2400">
                <a:ea typeface="ＭＳ Ｐゴシック" pitchFamily="34" charset="-128"/>
              </a:defRPr>
            </a:lvl8pPr>
            <a:lvl9pPr marL="3886200" indent="-228600" eaLnBrk="0" fontAlgn="base" hangingPunct="0">
              <a:spcBef>
                <a:spcPct val="0"/>
              </a:spcBef>
              <a:spcAft>
                <a:spcPct val="0"/>
              </a:spcAft>
              <a:defRPr sz="2400">
                <a:ea typeface="ＭＳ Ｐゴシック" pitchFamily="34" charset="-128"/>
              </a:defRPr>
            </a:lvl9pPr>
          </a:lstStyle>
          <a:p>
            <a:pPr fontAlgn="base">
              <a:spcBef>
                <a:spcPct val="0"/>
              </a:spcBef>
              <a:spcAft>
                <a:spcPct val="0"/>
              </a:spcAft>
            </a:pPr>
            <a:r>
              <a:rPr lang="en-US">
                <a:solidFill>
                  <a:srgbClr val="002E6D"/>
                </a:solidFill>
              </a:rPr>
              <a:t>Payment/Performance Activity</a:t>
            </a:r>
          </a:p>
        </p:txBody>
      </p:sp>
      <p:sp>
        <p:nvSpPr>
          <p:cNvPr id="16" name="Slide Number Placeholder 15">
            <a:extLst>
              <a:ext uri="{FF2B5EF4-FFF2-40B4-BE49-F238E27FC236}">
                <a16:creationId xmlns:a16="http://schemas.microsoft.com/office/drawing/2014/main" id="{2F625AC6-8ACE-4664-BD77-EF1250460489}"/>
              </a:ext>
            </a:extLst>
          </p:cNvPr>
          <p:cNvSpPr>
            <a:spLocks noGrp="1"/>
          </p:cNvSpPr>
          <p:nvPr>
            <p:ph type="sldNum" sz="quarter" idx="12"/>
          </p:nvPr>
        </p:nvSpPr>
        <p:spPr>
          <a:xfrm>
            <a:off x="8398332" y="6385014"/>
            <a:ext cx="2057400" cy="365125"/>
          </a:xfrm>
        </p:spPr>
        <p:txBody>
          <a:bodyPr/>
          <a:lstStyle/>
          <a:p>
            <a:pPr>
              <a:defRPr/>
            </a:pPr>
            <a:fld id="{B1AB44B9-F1EC-4F4B-88D4-413245C9CD3E}" type="slidenum">
              <a:rPr lang="en-US">
                <a:solidFill>
                  <a:srgbClr val="1B1E29">
                    <a:tint val="75000"/>
                  </a:srgbClr>
                </a:solidFill>
              </a:rPr>
              <a:pPr>
                <a:defRPr/>
              </a:pPr>
              <a:t>10</a:t>
            </a:fld>
            <a:endParaRPr lang="en-US">
              <a:solidFill>
                <a:srgbClr val="1B1E29">
                  <a:tint val="75000"/>
                </a:srgbClr>
              </a:solidFill>
            </a:endParaRPr>
          </a:p>
        </p:txBody>
      </p:sp>
      <p:sp>
        <p:nvSpPr>
          <p:cNvPr id="12" name="Rectangle 11">
            <a:extLst>
              <a:ext uri="{FF2B5EF4-FFF2-40B4-BE49-F238E27FC236}">
                <a16:creationId xmlns:a16="http://schemas.microsoft.com/office/drawing/2014/main" id="{B2D5DDC4-C7AF-4CB3-BF7C-C2127CACC46C}"/>
              </a:ext>
            </a:extLst>
          </p:cNvPr>
          <p:cNvSpPr/>
          <p:nvPr/>
        </p:nvSpPr>
        <p:spPr>
          <a:xfrm>
            <a:off x="4105054" y="6395881"/>
            <a:ext cx="4208721" cy="276999"/>
          </a:xfrm>
          <a:prstGeom prst="rect">
            <a:avLst/>
          </a:prstGeom>
        </p:spPr>
        <p:txBody>
          <a:bodyPr wrap="square">
            <a:spAutoFit/>
          </a:bodyPr>
          <a:lstStyle/>
          <a:p>
            <a:r>
              <a:rPr lang="en-US" sz="1200">
                <a:solidFill>
                  <a:srgbClr val="1B1E29"/>
                </a:solidFill>
                <a:latin typeface="Calibri" panose="020F0502020204030204"/>
              </a:rPr>
              <a:t>Time Period Comparison (activity through 07/02 of each FY)</a:t>
            </a:r>
          </a:p>
        </p:txBody>
      </p:sp>
      <p:sp>
        <p:nvSpPr>
          <p:cNvPr id="13" name="Rectangle 12">
            <a:extLst>
              <a:ext uri="{FF2B5EF4-FFF2-40B4-BE49-F238E27FC236}">
                <a16:creationId xmlns:a16="http://schemas.microsoft.com/office/drawing/2014/main" id="{8C8E1D20-5D13-4989-8809-530B77248D62}"/>
              </a:ext>
            </a:extLst>
          </p:cNvPr>
          <p:cNvSpPr/>
          <p:nvPr/>
        </p:nvSpPr>
        <p:spPr>
          <a:xfrm>
            <a:off x="2019300" y="6018483"/>
            <a:ext cx="7868412" cy="423193"/>
          </a:xfrm>
          <a:prstGeom prst="rect">
            <a:avLst/>
          </a:prstGeom>
        </p:spPr>
        <p:txBody>
          <a:bodyPr wrap="square">
            <a:spAutoFit/>
          </a:bodyPr>
          <a:lstStyle/>
          <a:p>
            <a:r>
              <a:rPr lang="en-US" sz="1050" b="1" kern="0">
                <a:solidFill>
                  <a:sysClr val="windowText" lastClr="000000"/>
                </a:solidFill>
                <a:latin typeface="Calibri" panose="020F0502020204030204"/>
              </a:rPr>
              <a:t>FY22 Highlights </a:t>
            </a:r>
            <a:r>
              <a:rPr lang="en-US" sz="1050" kern="0">
                <a:solidFill>
                  <a:sysClr val="windowText" lastClr="000000"/>
                </a:solidFill>
                <a:latin typeface="Calibri" panose="020F0502020204030204"/>
              </a:rPr>
              <a:t>- 1,377 Small Businesses Assisted; 31 Active Surety Companies; 47.6% of Prior Approval Portfolio from </a:t>
            </a:r>
            <a:r>
              <a:rPr lang="en-US" sz="1050" kern="0" err="1">
                <a:solidFill>
                  <a:sysClr val="windowText" lastClr="000000"/>
                </a:solidFill>
                <a:latin typeface="Calibri" panose="020F0502020204030204"/>
              </a:rPr>
              <a:t>QuickApps</a:t>
            </a:r>
            <a:r>
              <a:rPr lang="en-US" sz="1050" kern="0">
                <a:solidFill>
                  <a:sysClr val="windowText" lastClr="000000"/>
                </a:solidFill>
                <a:latin typeface="Calibri" panose="020F0502020204030204"/>
              </a:rPr>
              <a:t>  (≤ $400K); 0.71% Loss Rate; $2,046,329 Recovered; $691,910 Average Contract Size.</a:t>
            </a:r>
            <a:endParaRPr lang="en-US" sz="1050">
              <a:solidFill>
                <a:srgbClr val="1B1E29"/>
              </a:solidFill>
              <a:latin typeface="Calibri" panose="020F0502020204030204"/>
            </a:endParaRPr>
          </a:p>
        </p:txBody>
      </p:sp>
      <p:graphicFrame>
        <p:nvGraphicFramePr>
          <p:cNvPr id="3" name="Table 2">
            <a:extLst>
              <a:ext uri="{FF2B5EF4-FFF2-40B4-BE49-F238E27FC236}">
                <a16:creationId xmlns:a16="http://schemas.microsoft.com/office/drawing/2014/main" id="{74E92AA8-2DDB-490E-B0F8-3F5E2F5D241C}"/>
              </a:ext>
            </a:extLst>
          </p:cNvPr>
          <p:cNvGraphicFramePr>
            <a:graphicFrameLocks noGrp="1"/>
          </p:cNvGraphicFramePr>
          <p:nvPr/>
        </p:nvGraphicFramePr>
        <p:xfrm>
          <a:off x="2072640" y="1597348"/>
          <a:ext cx="3831336" cy="1458993"/>
        </p:xfrm>
        <a:graphic>
          <a:graphicData uri="http://schemas.openxmlformats.org/drawingml/2006/table">
            <a:tbl>
              <a:tblPr/>
              <a:tblGrid>
                <a:gridCol w="892428">
                  <a:extLst>
                    <a:ext uri="{9D8B030D-6E8A-4147-A177-3AD203B41FA5}">
                      <a16:colId xmlns:a16="http://schemas.microsoft.com/office/drawing/2014/main" val="4081607529"/>
                    </a:ext>
                  </a:extLst>
                </a:gridCol>
                <a:gridCol w="1440904">
                  <a:extLst>
                    <a:ext uri="{9D8B030D-6E8A-4147-A177-3AD203B41FA5}">
                      <a16:colId xmlns:a16="http://schemas.microsoft.com/office/drawing/2014/main" val="4148425321"/>
                    </a:ext>
                  </a:extLst>
                </a:gridCol>
                <a:gridCol w="1498004">
                  <a:extLst>
                    <a:ext uri="{9D8B030D-6E8A-4147-A177-3AD203B41FA5}">
                      <a16:colId xmlns:a16="http://schemas.microsoft.com/office/drawing/2014/main" val="617653496"/>
                    </a:ext>
                  </a:extLst>
                </a:gridCol>
              </a:tblGrid>
              <a:tr h="248128">
                <a:tc>
                  <a:txBody>
                    <a:bodyPr/>
                    <a:lstStyle/>
                    <a:p>
                      <a:pPr algn="ctr" fontAlgn="ctr"/>
                      <a:r>
                        <a:rPr lang="en-US" sz="1400" b="1" i="0" u="none" strike="noStrike">
                          <a:solidFill>
                            <a:srgbClr val="FFFFFF"/>
                          </a:solidFill>
                          <a:effectLst/>
                          <a:latin typeface="Calibri" panose="020F0502020204030204" pitchFamily="34" charset="0"/>
                        </a:rPr>
                        <a:t>Fiscal Year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22B35"/>
                    </a:solidFill>
                  </a:tcPr>
                </a:tc>
                <a:tc>
                  <a:txBody>
                    <a:bodyPr/>
                    <a:lstStyle/>
                    <a:p>
                      <a:pPr algn="ctr" fontAlgn="ctr"/>
                      <a:r>
                        <a:rPr lang="en-US" sz="1400" b="1" i="0" u="none" strike="noStrike">
                          <a:solidFill>
                            <a:srgbClr val="FFFFFF"/>
                          </a:solidFill>
                          <a:effectLst/>
                          <a:latin typeface="Calibri" panose="020F0502020204030204" pitchFamily="34" charset="0"/>
                        </a:rPr>
                        <a:t>Total Bonds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22B35"/>
                    </a:solidFill>
                  </a:tcPr>
                </a:tc>
                <a:tc>
                  <a:txBody>
                    <a:bodyPr/>
                    <a:lstStyle/>
                    <a:p>
                      <a:pPr algn="ctr" fontAlgn="ctr"/>
                      <a:r>
                        <a:rPr lang="en-US" sz="1400" b="1" i="0" u="none" strike="noStrike">
                          <a:solidFill>
                            <a:srgbClr val="FFFFFF"/>
                          </a:solidFill>
                          <a:effectLst/>
                          <a:latin typeface="Calibri" panose="020F0502020204030204" pitchFamily="34" charset="0"/>
                        </a:rPr>
                        <a:t>Total Dollars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22B35"/>
                    </a:solidFill>
                  </a:tcPr>
                </a:tc>
                <a:extLst>
                  <a:ext uri="{0D108BD9-81ED-4DB2-BD59-A6C34878D82A}">
                    <a16:rowId xmlns:a16="http://schemas.microsoft.com/office/drawing/2014/main" val="3571567378"/>
                  </a:ext>
                </a:extLst>
              </a:tr>
              <a:tr h="248128">
                <a:tc>
                  <a:txBody>
                    <a:bodyPr/>
                    <a:lstStyle/>
                    <a:p>
                      <a:pPr algn="ctr" rtl="0" fontAlgn="b"/>
                      <a:r>
                        <a:rPr lang="en-US" sz="1400" b="0" i="0" u="none" strike="noStrike">
                          <a:solidFill>
                            <a:srgbClr val="FFFFFF"/>
                          </a:solidFill>
                          <a:effectLst/>
                          <a:latin typeface="Calibri" panose="020F0502020204030204" pitchFamily="34"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n-US" sz="1400" b="0" i="0" u="none" strike="noStrike">
                          <a:solidFill>
                            <a:schemeClr val="tx1"/>
                          </a:solidFill>
                          <a:effectLst/>
                          <a:latin typeface="Calibri" panose="020F0502020204030204" pitchFamily="34" charset="0"/>
                        </a:rPr>
                        <a:t>6,116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a:solidFill>
                            <a:schemeClr val="tx1"/>
                          </a:solidFill>
                          <a:effectLst/>
                          <a:latin typeface="Calibri" panose="020F0502020204030204" pitchFamily="34" charset="0"/>
                        </a:rPr>
                        <a:t>$4,578,866,964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5416400"/>
                  </a:ext>
                </a:extLst>
              </a:tr>
              <a:tr h="248128">
                <a:tc>
                  <a:txBody>
                    <a:bodyPr/>
                    <a:lstStyle/>
                    <a:p>
                      <a:pPr algn="ctr" rtl="0" fontAlgn="b"/>
                      <a:r>
                        <a:rPr lang="en-US" sz="1400" b="0" i="0" u="none" strike="noStrike">
                          <a:solidFill>
                            <a:srgbClr val="FFFFFF"/>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n-US" sz="1400" b="0" i="0" u="none" strike="noStrike">
                          <a:solidFill>
                            <a:schemeClr val="tx1"/>
                          </a:solidFill>
                          <a:effectLst/>
                          <a:latin typeface="Calibri" panose="020F0502020204030204" pitchFamily="34" charset="0"/>
                        </a:rPr>
                        <a:t>7,592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a:solidFill>
                            <a:schemeClr val="tx1"/>
                          </a:solidFill>
                          <a:effectLst/>
                          <a:latin typeface="Calibri" panose="020F0502020204030204" pitchFamily="34" charset="0"/>
                        </a:rPr>
                        <a:t>$5,426,307,223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302958"/>
                  </a:ext>
                </a:extLst>
              </a:tr>
              <a:tr h="238203">
                <a:tc>
                  <a:txBody>
                    <a:bodyPr/>
                    <a:lstStyle/>
                    <a:p>
                      <a:pPr algn="ctr" rtl="0" fontAlgn="b"/>
                      <a:r>
                        <a:rPr lang="en-US" sz="1400" b="0" i="0" u="none" strike="noStrike">
                          <a:solidFill>
                            <a:srgbClr val="FFFFFF"/>
                          </a:solidFill>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n-US" sz="1400" b="0" i="0" u="none" strike="noStrike">
                          <a:solidFill>
                            <a:schemeClr val="tx1"/>
                          </a:solidFill>
                          <a:effectLst/>
                          <a:latin typeface="Calibri" panose="020F0502020204030204" pitchFamily="34" charset="0"/>
                        </a:rPr>
                        <a:t>7,756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a:solidFill>
                            <a:schemeClr val="tx1"/>
                          </a:solidFill>
                          <a:effectLst/>
                          <a:latin typeface="Calibri" panose="020F0502020204030204" pitchFamily="34" charset="0"/>
                        </a:rPr>
                        <a:t>$5,231,441,829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4533595"/>
                  </a:ext>
                </a:extLst>
              </a:tr>
              <a:tr h="238203">
                <a:tc>
                  <a:txBody>
                    <a:bodyPr/>
                    <a:lstStyle/>
                    <a:p>
                      <a:pPr algn="ctr" rtl="0" fontAlgn="b"/>
                      <a:r>
                        <a:rPr lang="en-US" sz="1400" b="0" i="0" u="none" strike="noStrike">
                          <a:solidFill>
                            <a:srgbClr val="FFFFFF"/>
                          </a:solidFill>
                          <a:effectLst/>
                          <a:latin typeface="Calibri" panose="020F050202020403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n-US" sz="1400" b="0" i="0" u="none" strike="noStrike">
                          <a:solidFill>
                            <a:schemeClr val="tx1"/>
                          </a:solidFill>
                          <a:effectLst/>
                          <a:latin typeface="Calibri" panose="020F0502020204030204" pitchFamily="34" charset="0"/>
                        </a:rPr>
                        <a:t>7,598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a:solidFill>
                            <a:schemeClr val="tx1"/>
                          </a:solidFill>
                          <a:effectLst/>
                          <a:latin typeface="Calibri" panose="020F0502020204030204" pitchFamily="34" charset="0"/>
                        </a:rPr>
                        <a:t>$5,044,861,786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7773461"/>
                  </a:ext>
                </a:extLst>
              </a:tr>
              <a:tr h="238203">
                <a:tc>
                  <a:txBody>
                    <a:bodyPr/>
                    <a:lstStyle/>
                    <a:p>
                      <a:pPr algn="ctr" rtl="0" fontAlgn="b"/>
                      <a:r>
                        <a:rPr lang="en-US" sz="1400" b="0" i="0" u="none" strike="noStrike">
                          <a:solidFill>
                            <a:srgbClr val="FFFFFF"/>
                          </a:solidFill>
                          <a:effectLst/>
                          <a:latin typeface="Calibri" panose="020F050202020403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n-US" sz="1400" b="0" i="0" u="none" strike="noStrike">
                          <a:solidFill>
                            <a:schemeClr val="tx1"/>
                          </a:solidFill>
                          <a:effectLst/>
                          <a:latin typeface="Calibri" panose="020F0502020204030204" pitchFamily="34" charset="0"/>
                        </a:rPr>
                        <a:t>8,193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a:solidFill>
                            <a:schemeClr val="tx1"/>
                          </a:solidFill>
                          <a:effectLst/>
                          <a:latin typeface="Calibri" panose="020F0502020204030204" pitchFamily="34" charset="0"/>
                        </a:rPr>
                        <a:t>$4,933,174,079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725546"/>
                  </a:ext>
                </a:extLst>
              </a:tr>
            </a:tbl>
          </a:graphicData>
        </a:graphic>
      </p:graphicFrame>
      <p:graphicFrame>
        <p:nvGraphicFramePr>
          <p:cNvPr id="4" name="Table 3">
            <a:extLst>
              <a:ext uri="{FF2B5EF4-FFF2-40B4-BE49-F238E27FC236}">
                <a16:creationId xmlns:a16="http://schemas.microsoft.com/office/drawing/2014/main" id="{906C32D8-5BAA-4C8C-9A80-CD6E258EF251}"/>
              </a:ext>
            </a:extLst>
          </p:cNvPr>
          <p:cNvGraphicFramePr>
            <a:graphicFrameLocks noGrp="1"/>
          </p:cNvGraphicFramePr>
          <p:nvPr/>
        </p:nvGraphicFramePr>
        <p:xfrm>
          <a:off x="2072641" y="4196544"/>
          <a:ext cx="3828343" cy="1481328"/>
        </p:xfrm>
        <a:graphic>
          <a:graphicData uri="http://schemas.openxmlformats.org/drawingml/2006/table">
            <a:tbl>
              <a:tblPr/>
              <a:tblGrid>
                <a:gridCol w="902902">
                  <a:extLst>
                    <a:ext uri="{9D8B030D-6E8A-4147-A177-3AD203B41FA5}">
                      <a16:colId xmlns:a16="http://schemas.microsoft.com/office/drawing/2014/main" val="1012149054"/>
                    </a:ext>
                  </a:extLst>
                </a:gridCol>
                <a:gridCol w="1434969">
                  <a:extLst>
                    <a:ext uri="{9D8B030D-6E8A-4147-A177-3AD203B41FA5}">
                      <a16:colId xmlns:a16="http://schemas.microsoft.com/office/drawing/2014/main" val="3640968421"/>
                    </a:ext>
                  </a:extLst>
                </a:gridCol>
                <a:gridCol w="1490472">
                  <a:extLst>
                    <a:ext uri="{9D8B030D-6E8A-4147-A177-3AD203B41FA5}">
                      <a16:colId xmlns:a16="http://schemas.microsoft.com/office/drawing/2014/main" val="111315372"/>
                    </a:ext>
                  </a:extLst>
                </a:gridCol>
              </a:tblGrid>
              <a:tr h="251927">
                <a:tc>
                  <a:txBody>
                    <a:bodyPr/>
                    <a:lstStyle/>
                    <a:p>
                      <a:pPr algn="ctr" fontAlgn="ctr"/>
                      <a:r>
                        <a:rPr lang="en-US" sz="1400" b="1" i="0" u="none" strike="noStrike">
                          <a:solidFill>
                            <a:srgbClr val="FFFFFF"/>
                          </a:solidFill>
                          <a:effectLst/>
                          <a:latin typeface="Calibri" panose="020F0502020204030204" pitchFamily="34" charset="0"/>
                        </a:rPr>
                        <a:t>Fiscal Year</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22B35"/>
                    </a:solidFill>
                  </a:tcPr>
                </a:tc>
                <a:tc>
                  <a:txBody>
                    <a:bodyPr/>
                    <a:lstStyle/>
                    <a:p>
                      <a:pPr algn="ctr" fontAlgn="ctr"/>
                      <a:r>
                        <a:rPr lang="en-US" sz="1400" b="1" i="0" u="none" strike="noStrike">
                          <a:solidFill>
                            <a:srgbClr val="FFFFFF"/>
                          </a:solidFill>
                          <a:effectLst/>
                          <a:latin typeface="Calibri" panose="020F0502020204030204" pitchFamily="34" charset="0"/>
                        </a:rPr>
                        <a:t>Guaranteed Bonds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22B35"/>
                    </a:solidFill>
                  </a:tcPr>
                </a:tc>
                <a:tc>
                  <a:txBody>
                    <a:bodyPr/>
                    <a:lstStyle/>
                    <a:p>
                      <a:pPr algn="ctr" fontAlgn="ctr"/>
                      <a:r>
                        <a:rPr lang="en-US" sz="1400" b="1" i="0" u="none" strike="noStrike">
                          <a:solidFill>
                            <a:srgbClr val="FFFFFF"/>
                          </a:solidFill>
                          <a:effectLst/>
                          <a:latin typeface="Calibri" panose="020F0502020204030204" pitchFamily="34" charset="0"/>
                        </a:rPr>
                        <a:t>Guaranteed Dollars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22B35"/>
                    </a:solidFill>
                  </a:tcPr>
                </a:tc>
                <a:extLst>
                  <a:ext uri="{0D108BD9-81ED-4DB2-BD59-A6C34878D82A}">
                    <a16:rowId xmlns:a16="http://schemas.microsoft.com/office/drawing/2014/main" val="2790479874"/>
                  </a:ext>
                </a:extLst>
              </a:tr>
              <a:tr h="251927">
                <a:tc>
                  <a:txBody>
                    <a:bodyPr/>
                    <a:lstStyle/>
                    <a:p>
                      <a:pPr algn="ctr" rtl="0" fontAlgn="b"/>
                      <a:r>
                        <a:rPr lang="en-US" sz="1400" b="0" i="0" u="none" strike="noStrike">
                          <a:solidFill>
                            <a:srgbClr val="FFFFFF"/>
                          </a:solidFill>
                          <a:effectLst/>
                          <a:latin typeface="Calibri" panose="020F0502020204030204" pitchFamily="34" charset="0"/>
                        </a:rPr>
                        <a:t>2022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n-US" sz="1400" b="0" i="0" u="none" strike="noStrike">
                          <a:solidFill>
                            <a:schemeClr val="tx1"/>
                          </a:solidFill>
                          <a:effectLst/>
                          <a:latin typeface="Calibri" panose="020F0502020204030204" pitchFamily="34" charset="0"/>
                        </a:rPr>
                        <a:t>2,046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a:solidFill>
                            <a:schemeClr val="tx1"/>
                          </a:solidFill>
                          <a:effectLst/>
                          <a:latin typeface="Calibri" panose="020F0502020204030204" pitchFamily="34" charset="0"/>
                        </a:rPr>
                        <a:t>$1,461,291,943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5885067"/>
                  </a:ext>
                </a:extLst>
              </a:tr>
              <a:tr h="251927">
                <a:tc>
                  <a:txBody>
                    <a:bodyPr/>
                    <a:lstStyle/>
                    <a:p>
                      <a:pPr algn="ctr" rtl="0" fontAlgn="b"/>
                      <a:r>
                        <a:rPr lang="en-US" sz="1400" b="0" i="0" u="none" strike="noStrike">
                          <a:solidFill>
                            <a:srgbClr val="FFFFFF"/>
                          </a:solidFill>
                          <a:effectLst/>
                          <a:latin typeface="Calibri" panose="020F0502020204030204" pitchFamily="34"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n-US" sz="1400" b="0" i="0" u="none" strike="noStrike">
                          <a:solidFill>
                            <a:schemeClr val="tx1"/>
                          </a:solidFill>
                          <a:effectLst/>
                          <a:latin typeface="Calibri" panose="020F0502020204030204" pitchFamily="34" charset="0"/>
                        </a:rPr>
                        <a:t>2,213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a:solidFill>
                            <a:schemeClr val="tx1"/>
                          </a:solidFill>
                          <a:effectLst/>
                          <a:latin typeface="Calibri" panose="020F0502020204030204" pitchFamily="34" charset="0"/>
                        </a:rPr>
                        <a:t>$1,405,008,674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6325561"/>
                  </a:ext>
                </a:extLst>
              </a:tr>
              <a:tr h="241849">
                <a:tc>
                  <a:txBody>
                    <a:bodyPr/>
                    <a:lstStyle/>
                    <a:p>
                      <a:pPr algn="ctr" rtl="0" fontAlgn="b"/>
                      <a:r>
                        <a:rPr lang="en-US" sz="1400" b="0" i="0" u="none" strike="noStrike">
                          <a:solidFill>
                            <a:srgbClr val="FFFFFF"/>
                          </a:solidFill>
                          <a:effectLst/>
                          <a:latin typeface="Calibri" panose="020F0502020204030204" pitchFamily="34"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n-US" sz="1400" b="0" i="0" u="none" strike="noStrike">
                          <a:solidFill>
                            <a:schemeClr val="tx1"/>
                          </a:solidFill>
                          <a:effectLst/>
                          <a:latin typeface="Calibri" panose="020F0502020204030204" pitchFamily="34" charset="0"/>
                        </a:rPr>
                        <a:t>2,266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a:solidFill>
                            <a:schemeClr val="tx1"/>
                          </a:solidFill>
                          <a:effectLst/>
                          <a:latin typeface="Calibri" panose="020F0502020204030204" pitchFamily="34" charset="0"/>
                        </a:rPr>
                        <a:t>$1,462,333,770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9550153"/>
                  </a:ext>
                </a:extLst>
              </a:tr>
              <a:tr h="241849">
                <a:tc>
                  <a:txBody>
                    <a:bodyPr/>
                    <a:lstStyle/>
                    <a:p>
                      <a:pPr algn="ctr" rtl="0" fontAlgn="b"/>
                      <a:r>
                        <a:rPr lang="en-US" sz="1400" b="0" i="0" u="none" strike="noStrike">
                          <a:solidFill>
                            <a:srgbClr val="FFFFFF"/>
                          </a:solidFill>
                          <a:effectLst/>
                          <a:latin typeface="Calibri" panose="020F0502020204030204" pitchFamily="34" charset="0"/>
                        </a:rPr>
                        <a:t>2019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n-US" sz="1400" b="0" i="0" u="none" strike="noStrike">
                          <a:solidFill>
                            <a:schemeClr val="tx1"/>
                          </a:solidFill>
                          <a:effectLst/>
                          <a:latin typeface="Calibri" panose="020F0502020204030204" pitchFamily="34" charset="0"/>
                        </a:rPr>
                        <a:t>2,514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a:solidFill>
                            <a:schemeClr val="tx1"/>
                          </a:solidFill>
                          <a:effectLst/>
                          <a:latin typeface="Calibri" panose="020F0502020204030204" pitchFamily="34" charset="0"/>
                        </a:rPr>
                        <a:t>$1,528,275,664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93052"/>
                  </a:ext>
                </a:extLst>
              </a:tr>
              <a:tr h="241849">
                <a:tc>
                  <a:txBody>
                    <a:bodyPr/>
                    <a:lstStyle/>
                    <a:p>
                      <a:pPr algn="ctr" rtl="0" fontAlgn="b"/>
                      <a:r>
                        <a:rPr lang="en-US" sz="1400" b="0" i="0" u="none" strike="noStrike">
                          <a:solidFill>
                            <a:srgbClr val="FFFFFF"/>
                          </a:solidFill>
                          <a:effectLst/>
                          <a:latin typeface="Calibri" panose="020F0502020204030204" pitchFamily="34"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a:txBody>
                    <a:bodyPr/>
                    <a:lstStyle/>
                    <a:p>
                      <a:pPr algn="ctr" rtl="0" fontAlgn="b"/>
                      <a:r>
                        <a:rPr lang="en-US" sz="1400" b="0" i="0" u="none" strike="noStrike">
                          <a:solidFill>
                            <a:schemeClr val="tx1"/>
                          </a:solidFill>
                          <a:effectLst/>
                          <a:latin typeface="Calibri" panose="020F0502020204030204" pitchFamily="34" charset="0"/>
                        </a:rPr>
                        <a:t>2,596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400" b="0" i="0" u="none" strike="noStrike">
                          <a:solidFill>
                            <a:schemeClr val="tx1"/>
                          </a:solidFill>
                          <a:effectLst/>
                          <a:latin typeface="Calibri" panose="020F0502020204030204" pitchFamily="34" charset="0"/>
                        </a:rPr>
                        <a:t>$1,377,407,761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177563"/>
                  </a:ext>
                </a:extLst>
              </a:tr>
            </a:tbl>
          </a:graphicData>
        </a:graphic>
      </p:graphicFrame>
      <p:graphicFrame>
        <p:nvGraphicFramePr>
          <p:cNvPr id="17" name="Chart 16">
            <a:extLst>
              <a:ext uri="{FF2B5EF4-FFF2-40B4-BE49-F238E27FC236}">
                <a16:creationId xmlns:a16="http://schemas.microsoft.com/office/drawing/2014/main" id="{A5AF824E-07D8-4ED6-AF55-F8D053EA13B6}"/>
              </a:ext>
            </a:extLst>
          </p:cNvPr>
          <p:cNvGraphicFramePr>
            <a:graphicFrameLocks/>
          </p:cNvGraphicFramePr>
          <p:nvPr/>
        </p:nvGraphicFramePr>
        <p:xfrm>
          <a:off x="6288026" y="1124712"/>
          <a:ext cx="3971266" cy="22104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a:extLst>
              <a:ext uri="{FF2B5EF4-FFF2-40B4-BE49-F238E27FC236}">
                <a16:creationId xmlns:a16="http://schemas.microsoft.com/office/drawing/2014/main" id="{E10BA17B-5E62-4084-AF55-C689311E28B4}"/>
              </a:ext>
            </a:extLst>
          </p:cNvPr>
          <p:cNvGraphicFramePr>
            <a:graphicFrameLocks/>
          </p:cNvGraphicFramePr>
          <p:nvPr/>
        </p:nvGraphicFramePr>
        <p:xfrm>
          <a:off x="6288027" y="3794463"/>
          <a:ext cx="3894431" cy="22104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96020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FC75-B44E-6CFC-AD73-BB13C420651D}"/>
              </a:ext>
            </a:extLst>
          </p:cNvPr>
          <p:cNvSpPr>
            <a:spLocks noGrp="1"/>
          </p:cNvSpPr>
          <p:nvPr>
            <p:ph type="ctrTitle"/>
          </p:nvPr>
        </p:nvSpPr>
        <p:spPr/>
        <p:txBody>
          <a:bodyPr anchor="ctr">
            <a:normAutofit/>
          </a:bodyPr>
          <a:lstStyle/>
          <a:p>
            <a:r>
              <a:rPr lang="en-US" sz="4800" spc="0"/>
              <a:t>National Guaranty Purchase Center</a:t>
            </a:r>
          </a:p>
        </p:txBody>
      </p:sp>
      <p:sp>
        <p:nvSpPr>
          <p:cNvPr id="3" name="Subtitle 2">
            <a:extLst>
              <a:ext uri="{FF2B5EF4-FFF2-40B4-BE49-F238E27FC236}">
                <a16:creationId xmlns:a16="http://schemas.microsoft.com/office/drawing/2014/main" id="{478A2C7E-2C60-4867-5084-588CC287A38F}"/>
              </a:ext>
            </a:extLst>
          </p:cNvPr>
          <p:cNvSpPr>
            <a:spLocks noGrp="1"/>
          </p:cNvSpPr>
          <p:nvPr>
            <p:ph type="subTitle" idx="1"/>
          </p:nvPr>
        </p:nvSpPr>
        <p:spPr/>
        <p:txBody>
          <a:bodyPr/>
          <a:lstStyle/>
          <a:p>
            <a:r>
              <a:rPr lang="en-US"/>
              <a:t>Vanessa Piccioni, Center Director</a:t>
            </a:r>
          </a:p>
        </p:txBody>
      </p:sp>
      <p:sp>
        <p:nvSpPr>
          <p:cNvPr id="4" name="Text Placeholder 3">
            <a:extLst>
              <a:ext uri="{FF2B5EF4-FFF2-40B4-BE49-F238E27FC236}">
                <a16:creationId xmlns:a16="http://schemas.microsoft.com/office/drawing/2014/main" id="{9FA5A859-0888-BC9F-FA1E-6A12DC121777}"/>
              </a:ext>
            </a:extLst>
          </p:cNvPr>
          <p:cNvSpPr>
            <a:spLocks noGrp="1"/>
          </p:cNvSpPr>
          <p:nvPr>
            <p:ph type="body" sz="quarter" idx="10"/>
          </p:nvPr>
        </p:nvSpPr>
        <p:spPr>
          <a:xfrm>
            <a:off x="1524000" y="3713260"/>
            <a:ext cx="9144000" cy="1681066"/>
          </a:xfrm>
        </p:spPr>
        <p:txBody>
          <a:bodyPr/>
          <a:lstStyle/>
          <a:p>
            <a:r>
              <a:rPr lang="en-US" sz="2000"/>
              <a:t>Guaranty Purchase </a:t>
            </a:r>
          </a:p>
          <a:p>
            <a:r>
              <a:rPr lang="en-US" sz="2000"/>
              <a:t>Payment of Expenses</a:t>
            </a:r>
          </a:p>
          <a:p>
            <a:r>
              <a:rPr lang="en-US" sz="2000"/>
              <a:t>Loan Liquidation</a:t>
            </a:r>
          </a:p>
          <a:p>
            <a:r>
              <a:rPr lang="en-US" sz="2000"/>
              <a:t>Charge-off and Referral to Treasury</a:t>
            </a:r>
          </a:p>
          <a:p>
            <a:endParaRPr lang="en-US" sz="2400"/>
          </a:p>
          <a:p>
            <a:endParaRPr lang="en-US"/>
          </a:p>
          <a:p>
            <a:pPr algn="just"/>
            <a:endParaRPr lang="en-US"/>
          </a:p>
        </p:txBody>
      </p:sp>
    </p:spTree>
    <p:extLst>
      <p:ext uri="{BB962C8B-B14F-4D97-AF65-F5344CB8AC3E}">
        <p14:creationId xmlns:p14="http://schemas.microsoft.com/office/powerpoint/2010/main" val="3833643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re Economic Relief for SBA Borrowers: The SBA Will Pay for Your Loan  Payments for Up to Five Months - Frost Brown Todd | Full-Service Law Firm">
            <a:extLst>
              <a:ext uri="{FF2B5EF4-FFF2-40B4-BE49-F238E27FC236}">
                <a16:creationId xmlns:a16="http://schemas.microsoft.com/office/drawing/2014/main" id="{AAB679EE-C578-9EAE-FA27-D04CABEE85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34" r="9091" b="18657"/>
          <a:stretch/>
        </p:blipFill>
        <p:spPr bwMode="auto">
          <a:xfrm>
            <a:off x="20" y="10"/>
            <a:ext cx="12191980" cy="6857990"/>
          </a:xfrm>
          <a:prstGeom prst="rect">
            <a:avLst/>
          </a:prstGeom>
          <a:noFill/>
          <a:effectLst/>
          <a:scene3d>
            <a:camera prst="orthographicFron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EBD428-11FA-4B4B-A098-25CEF6814823}"/>
              </a:ext>
            </a:extLst>
          </p:cNvPr>
          <p:cNvSpPr>
            <a:spLocks noGrp="1"/>
          </p:cNvSpPr>
          <p:nvPr>
            <p:ph type="title"/>
          </p:nvPr>
        </p:nvSpPr>
        <p:spPr>
          <a:xfrm>
            <a:off x="594804" y="640263"/>
            <a:ext cx="6619811" cy="1344975"/>
          </a:xfrm>
          <a:solidFill>
            <a:schemeClr val="accent6"/>
          </a:solidFill>
          <a:ln>
            <a:noFill/>
          </a:ln>
          <a:effectLst>
            <a:outerShdw blurRad="107950" dist="12700" dir="5400000" algn="ctr">
              <a:srgbClr val="000000"/>
            </a:outerShdw>
          </a:effectLst>
        </p:spPr>
        <p:txBody>
          <a:bodyPr vert="horz" lIns="91440" tIns="45720" rIns="91440" bIns="45720" rtlCol="0" anchor="ctr">
            <a:normAutofit/>
          </a:bodyPr>
          <a:lstStyle/>
          <a:p>
            <a:pPr algn="l"/>
            <a:r>
              <a:rPr lang="en-US" sz="4000">
                <a:solidFill>
                  <a:schemeClr val="tx1"/>
                </a:solidFill>
                <a:latin typeface="Source Sans Pro" panose="020B0503030403020204" pitchFamily="34" charset="0"/>
                <a:ea typeface="Source Sans Pro" panose="020B0503030403020204" pitchFamily="34" charset="0"/>
                <a:cs typeface="+mj-cs"/>
              </a:rPr>
              <a:t>Guaranty Purchase Process</a:t>
            </a:r>
          </a:p>
        </p:txBody>
      </p:sp>
      <p:sp>
        <p:nvSpPr>
          <p:cNvPr id="6" name="Content Placeholder 5">
            <a:extLst>
              <a:ext uri="{FF2B5EF4-FFF2-40B4-BE49-F238E27FC236}">
                <a16:creationId xmlns:a16="http://schemas.microsoft.com/office/drawing/2014/main" id="{E2E52E34-D1BC-31DD-9B73-AC1168302AEA}"/>
              </a:ext>
            </a:extLst>
          </p:cNvPr>
          <p:cNvSpPr>
            <a:spLocks noGrp="1"/>
          </p:cNvSpPr>
          <p:nvPr>
            <p:ph idx="1"/>
          </p:nvPr>
        </p:nvSpPr>
        <p:spPr>
          <a:xfrm>
            <a:off x="594109" y="1816963"/>
            <a:ext cx="6620505" cy="4400774"/>
          </a:xfrm>
          <a:solidFill>
            <a:schemeClr val="accent6"/>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oAutofit/>
          </a:bodyPr>
          <a:lstStyle/>
          <a:p>
            <a:pPr marL="0">
              <a:buFont typeface="Arial" panose="020B0604020202020204" pitchFamily="34" charset="0"/>
              <a:buChar char="•"/>
            </a:pPr>
            <a:r>
              <a:rPr lang="en-US" sz="1200" b="1">
                <a:latin typeface="Source Sans Pro" panose="020B0503030403020204" pitchFamily="34" charset="0"/>
                <a:ea typeface="Source Sans Pro" panose="020B0503030403020204" pitchFamily="34" charset="0"/>
                <a:cs typeface="+mn-cs"/>
              </a:rPr>
              <a:t>Loan Purchase</a:t>
            </a:r>
          </a:p>
          <a:p>
            <a:pPr marL="342900" marR="0" lvl="0">
              <a:spcBef>
                <a:spcPts val="0"/>
              </a:spcBef>
              <a:spcAft>
                <a:spcPts val="800"/>
              </a:spcAft>
              <a:buFont typeface="Arial" panose="020B0604020202020204" pitchFamily="34" charset="0"/>
              <a:buChar char="•"/>
              <a:tabLst>
                <a:tab pos="457200" algn="l"/>
              </a:tabLst>
            </a:pPr>
            <a:r>
              <a:rPr lang="en-US" sz="1200">
                <a:effectLst/>
                <a:latin typeface="Source Sans Pro" panose="020B0503030403020204" pitchFamily="34" charset="0"/>
                <a:ea typeface="Source Sans Pro" panose="020B0503030403020204" pitchFamily="34" charset="0"/>
                <a:cs typeface="+mn-cs"/>
              </a:rPr>
              <a:t>According to 13 CFR 120.520, a lender may demand in writing that SBA honor the guaranty on a 7(a) loan if:</a:t>
            </a:r>
          </a:p>
          <a:p>
            <a:pPr marL="742950" marR="0" lvl="1">
              <a:spcBef>
                <a:spcPts val="0"/>
              </a:spcBef>
              <a:spcAft>
                <a:spcPts val="800"/>
              </a:spcAft>
              <a:buFont typeface="Arial" panose="020B0604020202020204" pitchFamily="34" charset="0"/>
              <a:buChar char="•"/>
              <a:tabLst>
                <a:tab pos="914400" algn="l"/>
              </a:tabLst>
            </a:pPr>
            <a:r>
              <a:rPr lang="en-US" sz="1200">
                <a:effectLst/>
                <a:latin typeface="Source Sans Pro" panose="020B0503030403020204" pitchFamily="34" charset="0"/>
                <a:ea typeface="Source Sans Pro" panose="020B0503030403020204" pitchFamily="34" charset="0"/>
                <a:cs typeface="+mn-cs"/>
              </a:rPr>
              <a:t>The borrower is in default on any installment for more than 60 calendar days and the default has not been cured.</a:t>
            </a:r>
          </a:p>
          <a:p>
            <a:pPr marL="742950" marR="0" lvl="1">
              <a:spcBef>
                <a:spcPts val="0"/>
              </a:spcBef>
              <a:spcAft>
                <a:spcPts val="800"/>
              </a:spcAft>
              <a:buFont typeface="Arial" panose="020B0604020202020204" pitchFamily="34" charset="0"/>
              <a:buChar char="•"/>
              <a:tabLst>
                <a:tab pos="914400" algn="l"/>
              </a:tabLst>
            </a:pPr>
            <a:r>
              <a:rPr lang="en-US" sz="1200">
                <a:effectLst/>
                <a:latin typeface="Source Sans Pro" panose="020B0503030403020204" pitchFamily="34" charset="0"/>
                <a:ea typeface="Source Sans Pro" panose="020B0503030403020204" pitchFamily="34" charset="0"/>
                <a:cs typeface="+mn-cs"/>
              </a:rPr>
              <a:t>All Business Personal Property (BPP) has been liquidated (loans approved on or after May 14, 2007).</a:t>
            </a:r>
          </a:p>
          <a:p>
            <a:pPr marL="0">
              <a:buFont typeface="Arial" panose="020B0604020202020204" pitchFamily="34" charset="0"/>
              <a:buChar char="•"/>
            </a:pPr>
            <a:r>
              <a:rPr lang="en-US" sz="1200" b="1">
                <a:latin typeface="Source Sans Pro" panose="020B0503030403020204" pitchFamily="34" charset="0"/>
                <a:ea typeface="Source Sans Pro" panose="020B0503030403020204" pitchFamily="34" charset="0"/>
                <a:cs typeface="+mn-cs"/>
              </a:rPr>
              <a:t>NGPC’s Brand Promise on Pre-Purchases</a:t>
            </a:r>
          </a:p>
          <a:p>
            <a:pPr lvl="1">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NGPC will make a purchase decision on the guaranty within 45 days or less if the package is complete.</a:t>
            </a:r>
          </a:p>
          <a:p>
            <a:pPr marL="0">
              <a:buFont typeface="Arial" panose="020B0604020202020204" pitchFamily="34" charset="0"/>
              <a:buChar char="•"/>
            </a:pPr>
            <a:r>
              <a:rPr lang="en-US" sz="1200" b="1">
                <a:latin typeface="Source Sans Pro" panose="020B0503030403020204" pitchFamily="34" charset="0"/>
                <a:ea typeface="Source Sans Pro" panose="020B0503030403020204" pitchFamily="34" charset="0"/>
                <a:cs typeface="+mn-cs"/>
              </a:rPr>
              <a:t>Deadline for Submission</a:t>
            </a:r>
          </a:p>
          <a:p>
            <a:pPr lvl="1">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If SBA purchases the loan off the secondary market, lenders MUST submit the complete purchase package within 45 calendar days of purchase.</a:t>
            </a:r>
          </a:p>
          <a:p>
            <a:pPr lvl="1">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Post Purchase files are reviewed in four instances.</a:t>
            </a:r>
          </a:p>
          <a:p>
            <a:pPr lvl="2">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 If we receive a Wrap-up Report prior to hitting the 2-year mark since the date of purchase.</a:t>
            </a:r>
          </a:p>
          <a:p>
            <a:pPr lvl="2">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If loan is part of the improper payment audit.</a:t>
            </a:r>
          </a:p>
          <a:p>
            <a:pPr lvl="2">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If there is a request for a Note Sale.</a:t>
            </a:r>
          </a:p>
          <a:p>
            <a:pPr lvl="2">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If loan becomes 2-years old since the date of purchase.</a:t>
            </a:r>
          </a:p>
          <a:p>
            <a:pPr marL="457200" lvl="1">
              <a:buFont typeface="Arial" panose="020B0604020202020204" pitchFamily="34" charset="0"/>
              <a:buChar char="•"/>
            </a:pPr>
            <a:endParaRPr lang="en-US" sz="1200">
              <a:latin typeface="Source Sans Pro" panose="020B0503030403020204" pitchFamily="34" charset="0"/>
              <a:ea typeface="Source Sans Pro" panose="020B0503030403020204" pitchFamily="34" charset="0"/>
              <a:cs typeface="+mn-cs"/>
            </a:endParaRPr>
          </a:p>
          <a:p>
            <a:pPr lvl="1">
              <a:buFont typeface="Arial" panose="020B0604020202020204" pitchFamily="34" charset="0"/>
              <a:buChar char="•"/>
            </a:pPr>
            <a:endParaRPr lang="en-US" sz="1200">
              <a:latin typeface="+mn-lt"/>
              <a:ea typeface="+mn-ea"/>
              <a:cs typeface="+mn-cs"/>
            </a:endParaRPr>
          </a:p>
        </p:txBody>
      </p:sp>
      <p:sp>
        <p:nvSpPr>
          <p:cNvPr id="4" name="Slide Number Placeholder 3">
            <a:extLst>
              <a:ext uri="{FF2B5EF4-FFF2-40B4-BE49-F238E27FC236}">
                <a16:creationId xmlns:a16="http://schemas.microsoft.com/office/drawing/2014/main" id="{B7A5812F-E3EF-4837-94E6-9356645D642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1AB44B9-F1EC-4F4B-88D4-413245C9CD3E}" type="slidenum">
              <a:rPr lang="en-US">
                <a:solidFill>
                  <a:srgbClr val="FFFFFF"/>
                </a:solidFill>
                <a:latin typeface="Calibri" panose="020F0502020204030204"/>
                <a:ea typeface="+mn-ea"/>
                <a:cs typeface="+mn-cs"/>
              </a:rPr>
              <a:pPr>
                <a:spcAft>
                  <a:spcPts val="600"/>
                </a:spcAft>
                <a:defRPr/>
              </a:pPr>
              <a:t>12</a:t>
            </a:fld>
            <a:endParaRPr lang="en-US">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3119329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FCAF9-03DF-0F47-A66A-867693208A1E}"/>
              </a:ext>
            </a:extLst>
          </p:cNvPr>
          <p:cNvSpPr>
            <a:spLocks noGrp="1"/>
          </p:cNvSpPr>
          <p:nvPr>
            <p:ph type="title"/>
          </p:nvPr>
        </p:nvSpPr>
        <p:spPr>
          <a:xfrm>
            <a:off x="0" y="0"/>
            <a:ext cx="3898337" cy="6858000"/>
          </a:xfrm>
          <a:solidFill>
            <a:schemeClr val="bg1">
              <a:lumMod val="50000"/>
            </a:schemeClr>
          </a:solidFill>
        </p:spPr>
        <p:txBody>
          <a:bodyPr anchor="t">
            <a:normAutofit/>
          </a:bodyPr>
          <a:lstStyle/>
          <a:p>
            <a:br>
              <a:rPr lang="en-US" sz="4000">
                <a:solidFill>
                  <a:srgbClr val="FFFFFF"/>
                </a:solidFill>
              </a:rPr>
            </a:br>
            <a:br>
              <a:rPr lang="en-US" sz="4000">
                <a:solidFill>
                  <a:srgbClr val="FFFFFF"/>
                </a:solidFill>
              </a:rPr>
            </a:br>
            <a:br>
              <a:rPr lang="en-US" sz="4000">
                <a:solidFill>
                  <a:srgbClr val="FFFFFF"/>
                </a:solidFill>
              </a:rPr>
            </a:br>
            <a:br>
              <a:rPr lang="en-US" sz="4000">
                <a:solidFill>
                  <a:srgbClr val="FFFFFF"/>
                </a:solidFill>
              </a:rPr>
            </a:br>
            <a:r>
              <a:rPr lang="en-US" sz="4000" spc="0">
                <a:solidFill>
                  <a:schemeClr val="bg1"/>
                </a:solidFill>
              </a:rPr>
              <a:t>Guaranty Purchase Process Continued </a:t>
            </a:r>
            <a:br>
              <a:rPr lang="en-US" sz="4000" spc="0">
                <a:solidFill>
                  <a:schemeClr val="bg1"/>
                </a:solidFill>
              </a:rPr>
            </a:br>
            <a:endParaRPr lang="en-US" sz="4000" spc="0">
              <a:solidFill>
                <a:schemeClr val="bg1"/>
              </a:solidFill>
            </a:endParaRPr>
          </a:p>
        </p:txBody>
      </p:sp>
      <p:sp>
        <p:nvSpPr>
          <p:cNvPr id="3" name="Content Placeholder 2">
            <a:extLst>
              <a:ext uri="{FF2B5EF4-FFF2-40B4-BE49-F238E27FC236}">
                <a16:creationId xmlns:a16="http://schemas.microsoft.com/office/drawing/2014/main" id="{B7CA2B96-6DEF-F134-55E5-34EFA3A57709}"/>
              </a:ext>
            </a:extLst>
          </p:cNvPr>
          <p:cNvSpPr>
            <a:spLocks noGrp="1"/>
          </p:cNvSpPr>
          <p:nvPr>
            <p:ph sz="half" idx="1"/>
          </p:nvPr>
        </p:nvSpPr>
        <p:spPr>
          <a:xfrm>
            <a:off x="4380855" y="1412489"/>
            <a:ext cx="3427283" cy="4363844"/>
          </a:xfrm>
        </p:spPr>
        <p:txBody>
          <a:bodyPr>
            <a:normAutofit/>
          </a:bodyPr>
          <a:lstStyle/>
          <a:p>
            <a:pPr marL="0" indent="0">
              <a:buNone/>
            </a:pPr>
            <a:r>
              <a:rPr lang="en-US" sz="1300" b="1">
                <a:latin typeface="Source Sans Pro" panose="020B0503030403020204" pitchFamily="34" charset="0"/>
                <a:ea typeface="Source Sans Pro" panose="020B0503030403020204" pitchFamily="34" charset="0"/>
              </a:rPr>
              <a:t>The Four Facets of a Guaranty Purchase Review</a:t>
            </a:r>
          </a:p>
          <a:p>
            <a:pPr marL="342900" marR="0" lvl="0" indent="-342900">
              <a:spcBef>
                <a:spcPts val="0"/>
              </a:spcBef>
              <a:spcAft>
                <a:spcPts val="800"/>
              </a:spcAft>
              <a:buFont typeface="Arial" panose="020B0604020202020204" pitchFamily="34" charset="0"/>
              <a:buChar char="•"/>
              <a:tabLst>
                <a:tab pos="457200" algn="l"/>
              </a:tabLst>
            </a:pPr>
            <a:endParaRPr lang="en-US" sz="1300" b="1">
              <a:effectLst/>
              <a:latin typeface="Source Sans Pro" panose="020B0503030403020204" pitchFamily="34" charset="0"/>
              <a:ea typeface="Source Sans Pro" panose="020B050303040302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1300" b="1">
                <a:effectLst/>
                <a:latin typeface="Source Sans Pro" panose="020B0503030403020204" pitchFamily="34" charset="0"/>
                <a:ea typeface="Source Sans Pro" panose="020B0503030403020204" pitchFamily="34" charset="0"/>
                <a:cs typeface="Times New Roman" panose="02020603050405020304" pitchFamily="18" charset="0"/>
              </a:rPr>
              <a:t>Origination: </a:t>
            </a:r>
            <a:r>
              <a:rPr lang="en-US" sz="1300">
                <a:effectLst/>
                <a:latin typeface="Source Sans Pro" panose="020B0503030403020204" pitchFamily="34" charset="0"/>
                <a:ea typeface="Source Sans Pro" panose="020B0503030403020204" pitchFamily="34" charset="0"/>
                <a:cs typeface="Times New Roman" panose="02020603050405020304" pitchFamily="18" charset="0"/>
              </a:rPr>
              <a:t>Determine that the loan was originated in accordance with regulations and Standard Operating Procedures (</a:t>
            </a:r>
            <a:r>
              <a:rPr lang="en-US" sz="1300" b="1">
                <a:effectLst/>
                <a:latin typeface="Source Sans Pro" panose="020B0503030403020204" pitchFamily="34" charset="0"/>
                <a:ea typeface="Source Sans Pro" panose="020B0503030403020204" pitchFamily="34" charset="0"/>
                <a:cs typeface="Times New Roman" panose="02020603050405020304" pitchFamily="18" charset="0"/>
              </a:rPr>
              <a:t>SOP</a:t>
            </a:r>
            <a:r>
              <a:rPr lang="en-US" sz="1300">
                <a:effectLst/>
                <a:latin typeface="Source Sans Pro" panose="020B0503030403020204" pitchFamily="34" charset="0"/>
                <a:ea typeface="Source Sans Pro" panose="020B0503030403020204" pitchFamily="34" charset="0"/>
                <a:cs typeface="Times New Roman" panose="02020603050405020304" pitchFamily="18" charset="0"/>
              </a:rPr>
              <a:t>) in place at the time of origination.  </a:t>
            </a:r>
          </a:p>
          <a:p>
            <a:pPr marL="342900" marR="0" lvl="0" indent="-342900">
              <a:spcBef>
                <a:spcPts val="0"/>
              </a:spcBef>
              <a:spcAft>
                <a:spcPts val="800"/>
              </a:spcAft>
              <a:buFont typeface="Arial" panose="020B0604020202020204" pitchFamily="34" charset="0"/>
              <a:buChar char="•"/>
              <a:tabLst>
                <a:tab pos="457200" algn="l"/>
              </a:tabLst>
            </a:pPr>
            <a:r>
              <a:rPr lang="en-US" sz="1300" b="1">
                <a:effectLst/>
                <a:latin typeface="Source Sans Pro" panose="020B0503030403020204" pitchFamily="34" charset="0"/>
                <a:ea typeface="Source Sans Pro" panose="020B0503030403020204" pitchFamily="34" charset="0"/>
                <a:cs typeface="Times New Roman" panose="02020603050405020304" pitchFamily="18" charset="0"/>
              </a:rPr>
              <a:t>Closing: </a:t>
            </a:r>
            <a:r>
              <a:rPr lang="en-US" sz="1300">
                <a:effectLst/>
                <a:latin typeface="Source Sans Pro" panose="020B0503030403020204" pitchFamily="34" charset="0"/>
                <a:ea typeface="Source Sans Pro" panose="020B0503030403020204" pitchFamily="34" charset="0"/>
                <a:cs typeface="Times New Roman" panose="02020603050405020304" pitchFamily="18" charset="0"/>
              </a:rPr>
              <a:t>Evaluate whether the loan was closed in accordance with the Loan Authorization.</a:t>
            </a:r>
          </a:p>
          <a:p>
            <a:pPr marL="342900" marR="0" lvl="0" indent="-342900">
              <a:spcBef>
                <a:spcPts val="0"/>
              </a:spcBef>
              <a:spcAft>
                <a:spcPts val="800"/>
              </a:spcAft>
              <a:buFont typeface="Arial" panose="020B0604020202020204" pitchFamily="34" charset="0"/>
              <a:buChar char="•"/>
              <a:tabLst>
                <a:tab pos="457200" algn="l"/>
              </a:tabLst>
            </a:pPr>
            <a:r>
              <a:rPr lang="en-US" sz="1300" b="1">
                <a:effectLst/>
                <a:latin typeface="Source Sans Pro" panose="020B0503030403020204" pitchFamily="34" charset="0"/>
                <a:ea typeface="Source Sans Pro" panose="020B0503030403020204" pitchFamily="34" charset="0"/>
                <a:cs typeface="Times New Roman" panose="02020603050405020304" pitchFamily="18" charset="0"/>
              </a:rPr>
              <a:t>Servicing: </a:t>
            </a:r>
            <a:r>
              <a:rPr lang="en-US" sz="1300">
                <a:effectLst/>
                <a:latin typeface="Source Sans Pro" panose="020B0503030403020204" pitchFamily="34" charset="0"/>
                <a:ea typeface="Source Sans Pro" panose="020B0503030403020204" pitchFamily="34" charset="0"/>
                <a:cs typeface="Times New Roman" panose="02020603050405020304" pitchFamily="18" charset="0"/>
              </a:rPr>
              <a:t>Evaluate whether servicing of the loan was in accordance with the loan authorization, loan documentation, regulations, and prudent lending practices.</a:t>
            </a:r>
          </a:p>
          <a:p>
            <a:pPr marL="342900" marR="0" lvl="0" indent="-342900">
              <a:spcBef>
                <a:spcPts val="0"/>
              </a:spcBef>
              <a:spcAft>
                <a:spcPts val="800"/>
              </a:spcAft>
              <a:buFont typeface="Arial" panose="020B0604020202020204" pitchFamily="34" charset="0"/>
              <a:buChar char="•"/>
              <a:tabLst>
                <a:tab pos="457200" algn="l"/>
              </a:tabLst>
            </a:pPr>
            <a:r>
              <a:rPr lang="en-US" sz="1300" b="1">
                <a:effectLst/>
                <a:latin typeface="Source Sans Pro" panose="020B0503030403020204" pitchFamily="34" charset="0"/>
                <a:ea typeface="Source Sans Pro" panose="020B0503030403020204" pitchFamily="34" charset="0"/>
                <a:cs typeface="Times New Roman" panose="02020603050405020304" pitchFamily="18" charset="0"/>
              </a:rPr>
              <a:t>Liquidation: </a:t>
            </a:r>
            <a:r>
              <a:rPr lang="en-US" sz="1300">
                <a:effectLst/>
                <a:latin typeface="Source Sans Pro" panose="020B0503030403020204" pitchFamily="34" charset="0"/>
                <a:ea typeface="Source Sans Pro" panose="020B0503030403020204" pitchFamily="34" charset="0"/>
                <a:cs typeface="Times New Roman" panose="02020603050405020304" pitchFamily="18" charset="0"/>
              </a:rPr>
              <a:t>Evaluate whether liquidation and collection on the defaulted loan was prudent and followed program guidelines.</a:t>
            </a:r>
          </a:p>
          <a:p>
            <a:endParaRPr lang="en-US" sz="1300"/>
          </a:p>
        </p:txBody>
      </p:sp>
      <p:sp>
        <p:nvSpPr>
          <p:cNvPr id="4" name="Content Placeholder 3">
            <a:extLst>
              <a:ext uri="{FF2B5EF4-FFF2-40B4-BE49-F238E27FC236}">
                <a16:creationId xmlns:a16="http://schemas.microsoft.com/office/drawing/2014/main" id="{CDD18C89-94DA-E14F-BDB1-E16ADE538DE7}"/>
              </a:ext>
            </a:extLst>
          </p:cNvPr>
          <p:cNvSpPr>
            <a:spLocks noGrp="1"/>
          </p:cNvSpPr>
          <p:nvPr>
            <p:ph sz="half" idx="2"/>
          </p:nvPr>
        </p:nvSpPr>
        <p:spPr>
          <a:xfrm>
            <a:off x="8451604" y="1412489"/>
            <a:ext cx="3197701" cy="4363844"/>
          </a:xfrm>
        </p:spPr>
        <p:txBody>
          <a:bodyPr>
            <a:normAutofit/>
          </a:bodyPr>
          <a:lstStyle/>
          <a:p>
            <a:pPr marL="0" indent="0">
              <a:buNone/>
            </a:pPr>
            <a:r>
              <a:rPr lang="en-US" sz="1100" b="1">
                <a:latin typeface="Source Sans Pro" panose="020B0503030403020204" pitchFamily="34" charset="0"/>
                <a:ea typeface="Source Sans Pro" panose="020B0503030403020204" pitchFamily="34" charset="0"/>
              </a:rPr>
              <a:t>Top Reason for a Repair or Denial</a:t>
            </a:r>
          </a:p>
          <a:p>
            <a:pPr marL="0" indent="0">
              <a:buNone/>
            </a:pPr>
            <a:endParaRPr lang="en-US" sz="1100" b="1">
              <a:latin typeface="Source Sans Pro" panose="020B0503030403020204" pitchFamily="34" charset="0"/>
              <a:ea typeface="Source Sans Pro" panose="020B0503030403020204" pitchFamily="34" charset="0"/>
            </a:endParaRPr>
          </a:p>
          <a:p>
            <a:pPr>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Lien collateral</a:t>
            </a:r>
          </a:p>
          <a:p>
            <a:pPr>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Unauthorized use of proceeds</a:t>
            </a:r>
          </a:p>
          <a:p>
            <a:pPr>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Other liquidation deficiencies</a:t>
            </a:r>
          </a:p>
          <a:p>
            <a:pPr>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Other servicing deficiencies</a:t>
            </a:r>
          </a:p>
          <a:p>
            <a:pPr>
              <a:buFont typeface="Arial" panose="020B0604020202020204" pitchFamily="34" charset="0"/>
              <a:buChar char="•"/>
            </a:pPr>
            <a:r>
              <a:rPr lang="en-US" sz="1200">
                <a:latin typeface="Source Sans Pro" panose="020B0503030403020204" pitchFamily="34" charset="0"/>
                <a:ea typeface="Source Sans Pro" panose="020B0503030403020204" pitchFamily="34" charset="0"/>
                <a:cs typeface="+mn-cs"/>
              </a:rPr>
              <a:t>Equity Injection not verified (early default)</a:t>
            </a:r>
          </a:p>
          <a:p>
            <a:pPr>
              <a:buFont typeface="Arial" panose="020B0604020202020204" pitchFamily="34" charset="0"/>
              <a:buChar char="•"/>
            </a:pPr>
            <a:endParaRPr lang="en-US" sz="1100">
              <a:latin typeface="Source Sans Pro" panose="020B0503030403020204" pitchFamily="34" charset="0"/>
              <a:ea typeface="Source Sans Pro" panose="020B0503030403020204" pitchFamily="34" charset="0"/>
              <a:cs typeface="+mn-cs"/>
            </a:endParaRPr>
          </a:p>
          <a:p>
            <a:pPr marL="0" indent="0">
              <a:buNone/>
            </a:pPr>
            <a:r>
              <a:rPr lang="en-US" sz="1100" b="1">
                <a:latin typeface="Source Sans Pro" panose="020B0503030403020204" pitchFamily="34" charset="0"/>
                <a:ea typeface="Source Sans Pro" panose="020B0503030403020204" pitchFamily="34" charset="0"/>
                <a:cs typeface="+mn-cs"/>
              </a:rPr>
              <a:t>Expenses</a:t>
            </a:r>
          </a:p>
          <a:p>
            <a:pPr>
              <a:buFont typeface="Arial" panose="020B0604020202020204" pitchFamily="34" charset="0"/>
              <a:buChar char="•"/>
            </a:pPr>
            <a:r>
              <a:rPr lang="en-US" sz="1100">
                <a:latin typeface="Source Sans Pro" panose="020B0503030403020204" pitchFamily="34" charset="0"/>
                <a:ea typeface="Source Sans Pro" panose="020B0503030403020204" pitchFamily="34" charset="0"/>
                <a:cs typeface="+mn-cs"/>
              </a:rPr>
              <a:t>Expenses can only be paid at the time of Purchase or at the time of Charge-off.</a:t>
            </a:r>
          </a:p>
          <a:p>
            <a:pPr marL="0" indent="0">
              <a:buNone/>
            </a:pPr>
            <a:endParaRPr lang="en-US" sz="1100">
              <a:latin typeface="Source Sans Pro" panose="020B0503030403020204" pitchFamily="34" charset="0"/>
              <a:ea typeface="Source Sans Pro" panose="020B0503030403020204" pitchFamily="34" charset="0"/>
            </a:endParaRPr>
          </a:p>
          <a:p>
            <a:pPr marL="0" indent="0">
              <a:buNone/>
            </a:pPr>
            <a:r>
              <a:rPr lang="en-US" sz="1100" b="1">
                <a:effectLst/>
                <a:latin typeface="Source Sans Pro" panose="020B0503030403020204" pitchFamily="34" charset="0"/>
                <a:ea typeface="Source Sans Pro" panose="020B0503030403020204" pitchFamily="34" charset="0"/>
                <a:cs typeface="Times New Roman" panose="02020603050405020304" pitchFamily="18" charset="0"/>
              </a:rPr>
              <a:t>New </a:t>
            </a:r>
            <a:r>
              <a:rPr lang="en-US" sz="1100">
                <a:effectLst/>
                <a:latin typeface="Source Sans Pro" panose="020B0503030403020204" pitchFamily="34" charset="0"/>
                <a:ea typeface="Source Sans Pro" panose="020B0503030403020204" pitchFamily="34" charset="0"/>
                <a:cs typeface="Times New Roman" panose="02020603050405020304" pitchFamily="18" charset="0"/>
              </a:rPr>
              <a:t>Guaranty Purchase Tabs have been put on the SBA website: </a:t>
            </a:r>
            <a:r>
              <a:rPr lang="en-US" sz="1100" u="sng">
                <a:effectLst/>
                <a:latin typeface="Source Sans Pro" panose="020B0503030403020204" pitchFamily="34" charset="0"/>
                <a:ea typeface="Source Sans Pro" panose="020B0503030403020204" pitchFamily="34" charset="0"/>
                <a:cs typeface="Times New Roman" panose="02020603050405020304" pitchFamily="18" charset="0"/>
                <a:hlinkClick r:id="rId2"/>
              </a:rPr>
              <a:t>https://www.sba.gov/document/sba-form--regular-7a-guaranty-purchase-package-tabs</a:t>
            </a:r>
            <a:endParaRPr lang="en-US" sz="11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indent="0">
              <a:buNone/>
            </a:pPr>
            <a:endParaRPr lang="en-US" sz="1100"/>
          </a:p>
        </p:txBody>
      </p:sp>
      <p:sp>
        <p:nvSpPr>
          <p:cNvPr id="5" name="Slide Number Placeholder 4">
            <a:extLst>
              <a:ext uri="{FF2B5EF4-FFF2-40B4-BE49-F238E27FC236}">
                <a16:creationId xmlns:a16="http://schemas.microsoft.com/office/drawing/2014/main" id="{68C643B2-93BD-3400-22C2-31FC72948AF6}"/>
              </a:ext>
            </a:extLst>
          </p:cNvPr>
          <p:cNvSpPr>
            <a:spLocks noGrp="1"/>
          </p:cNvSpPr>
          <p:nvPr>
            <p:ph type="sldNum" sz="quarter" idx="12"/>
          </p:nvPr>
        </p:nvSpPr>
        <p:spPr>
          <a:xfrm>
            <a:off x="9202366" y="6356350"/>
            <a:ext cx="2151434" cy="365125"/>
          </a:xfrm>
        </p:spPr>
        <p:txBody>
          <a:bodyPr>
            <a:normAutofit/>
          </a:bodyPr>
          <a:lstStyle/>
          <a:p>
            <a:pPr>
              <a:spcAft>
                <a:spcPts val="600"/>
              </a:spcAft>
            </a:pPr>
            <a:fld id="{B1AB44B9-F1EC-4F4B-88D4-413245C9CD3E}" type="slidenum">
              <a:rPr lang="en-US" smtClean="0"/>
              <a:pPr>
                <a:spcAft>
                  <a:spcPts val="600"/>
                </a:spcAft>
              </a:pPr>
              <a:t>13</a:t>
            </a:fld>
            <a:endParaRPr lang="en-US"/>
          </a:p>
        </p:txBody>
      </p:sp>
    </p:spTree>
    <p:extLst>
      <p:ext uri="{BB962C8B-B14F-4D97-AF65-F5344CB8AC3E}">
        <p14:creationId xmlns:p14="http://schemas.microsoft.com/office/powerpoint/2010/main" val="3454076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B659-A279-4091-9275-137777BBF20F}"/>
              </a:ext>
            </a:extLst>
          </p:cNvPr>
          <p:cNvSpPr>
            <a:spLocks noGrp="1"/>
          </p:cNvSpPr>
          <p:nvPr>
            <p:ph type="title"/>
          </p:nvPr>
        </p:nvSpPr>
        <p:spPr/>
        <p:txBody>
          <a:bodyPr/>
          <a:lstStyle/>
          <a:p>
            <a:r>
              <a:rPr lang="en-US" spc="0"/>
              <a:t>Portfolio Resolution</a:t>
            </a:r>
          </a:p>
        </p:txBody>
      </p:sp>
      <p:sp>
        <p:nvSpPr>
          <p:cNvPr id="3" name="Content Placeholder 2">
            <a:extLst>
              <a:ext uri="{FF2B5EF4-FFF2-40B4-BE49-F238E27FC236}">
                <a16:creationId xmlns:a16="http://schemas.microsoft.com/office/drawing/2014/main" id="{76E07106-CD33-41FD-BAA3-85BC4F9CC31E}"/>
              </a:ext>
            </a:extLst>
          </p:cNvPr>
          <p:cNvSpPr>
            <a:spLocks noGrp="1"/>
          </p:cNvSpPr>
          <p:nvPr>
            <p:ph idx="1"/>
          </p:nvPr>
        </p:nvSpPr>
        <p:spPr>
          <a:xfrm>
            <a:off x="596900" y="1138605"/>
            <a:ext cx="11302999" cy="5576046"/>
          </a:xfrm>
        </p:spPr>
        <p:txBody>
          <a:bodyPr>
            <a:noAutofit/>
          </a:bodyPr>
          <a:lstStyle/>
          <a:p>
            <a:pPr marL="0" marR="0" lvl="0" indent="0" algn="ctr">
              <a:lnSpc>
                <a:spcPct val="107000"/>
              </a:lnSpc>
              <a:spcBef>
                <a:spcPts val="0"/>
              </a:spcBef>
              <a:spcAft>
                <a:spcPts val="0"/>
              </a:spcAft>
              <a:buNone/>
            </a:pPr>
            <a:r>
              <a:rPr lang="en-US" sz="1400" b="1" u="sng">
                <a:effectLst/>
                <a:latin typeface="Source Sans Pro" panose="020B0503030403020204" pitchFamily="34" charset="0"/>
                <a:ea typeface="Source Sans Pro" panose="020B0503030403020204" pitchFamily="34" charset="0"/>
                <a:cs typeface="Times New Roman" panose="02020603050405020304" pitchFamily="18" charset="0"/>
              </a:rPr>
              <a:t>The Portfolio Resolution </a:t>
            </a:r>
            <a:r>
              <a:rPr lang="en-US" sz="1400" b="1" u="sng">
                <a:latin typeface="Source Sans Pro" panose="020B0503030403020204" pitchFamily="34" charset="0"/>
                <a:ea typeface="Source Sans Pro" panose="020B0503030403020204" pitchFamily="34" charset="0"/>
                <a:cs typeface="Times New Roman" panose="02020603050405020304" pitchFamily="18" charset="0"/>
              </a:rPr>
              <a:t>Division (PRD) handles liquidation questions and actions on files serviced at NGPC</a:t>
            </a:r>
          </a:p>
          <a:p>
            <a:pPr marL="0" marR="0" lvl="0" indent="0">
              <a:lnSpc>
                <a:spcPct val="107000"/>
              </a:lnSpc>
              <a:spcBef>
                <a:spcPts val="0"/>
              </a:spcBef>
              <a:spcAft>
                <a:spcPts val="0"/>
              </a:spcAft>
              <a:buNone/>
            </a:pPr>
            <a:endParaRPr lang="en-US" sz="14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nSpc>
                <a:spcPct val="107000"/>
              </a:lnSpc>
              <a:spcBef>
                <a:spcPts val="0"/>
              </a:spcBef>
              <a:spcAft>
                <a:spcPts val="0"/>
              </a:spcAft>
              <a:buNone/>
            </a:pPr>
            <a:r>
              <a:rPr lang="en-US" sz="1400" b="1">
                <a:latin typeface="Source Sans Pro" panose="020B0503030403020204" pitchFamily="34" charset="0"/>
                <a:ea typeface="Source Sans Pro" panose="020B0503030403020204" pitchFamily="34" charset="0"/>
                <a:cs typeface="Times New Roman" panose="02020603050405020304" pitchFamily="18" charset="0"/>
              </a:rPr>
              <a:t>Semi-annual Report</a:t>
            </a:r>
          </a:p>
          <a:p>
            <a:pPr marL="742950" marR="0" lvl="1" indent="-285750">
              <a:spcBef>
                <a:spcPts val="0"/>
              </a:spcBef>
              <a:spcAft>
                <a:spcPts val="0"/>
              </a:spcAft>
              <a:buFont typeface="Courier New" panose="02070309020205020404" pitchFamily="49" charset="0"/>
              <a:buChar char="o"/>
            </a:pPr>
            <a:r>
              <a:rPr lang="en-US" sz="1400">
                <a:effectLst/>
                <a:latin typeface="Source Sans Pro" panose="020B0503030403020204" pitchFamily="34" charset="0"/>
                <a:ea typeface="Source Sans Pro" panose="020B0503030403020204" pitchFamily="34" charset="0"/>
                <a:cs typeface="Times New Roman" panose="02020603050405020304" pitchFamily="18" charset="0"/>
              </a:rPr>
              <a:t>NGPC Send Lenders a list of their purchased but not charged-off loan in March and October of each year.</a:t>
            </a:r>
          </a:p>
          <a:p>
            <a:pPr marL="742950" marR="0" lvl="1" indent="-285750">
              <a:spcBef>
                <a:spcPts val="0"/>
              </a:spcBef>
              <a:spcAft>
                <a:spcPts val="0"/>
              </a:spcAft>
              <a:buFont typeface="Courier New" panose="02070309020205020404" pitchFamily="49" charset="0"/>
              <a:buChar char="o"/>
            </a:pPr>
            <a:r>
              <a:rPr lang="en-US" sz="1400">
                <a:effectLst/>
                <a:latin typeface="Source Sans Pro" panose="020B0503030403020204" pitchFamily="34" charset="0"/>
                <a:ea typeface="Source Sans Pro" panose="020B0503030403020204" pitchFamily="34" charset="0"/>
                <a:cs typeface="Times New Roman" panose="02020603050405020304" pitchFamily="18" charset="0"/>
              </a:rPr>
              <a:t>Reports should be sent to the </a:t>
            </a:r>
            <a:r>
              <a:rPr lang="en-US" sz="1400" u="sng">
                <a:effectLst/>
                <a:latin typeface="Source Sans Pro" panose="020B0503030403020204" pitchFamily="34" charset="0"/>
                <a:ea typeface="Source Sans Pro" panose="020B0503030403020204" pitchFamily="34" charset="0"/>
                <a:cs typeface="Times New Roman" panose="02020603050405020304" pitchFamily="18" charset="0"/>
                <a:hlinkClick r:id="rId2"/>
              </a:rPr>
              <a:t>NGPCSemiannualReports@sba.gov</a:t>
            </a:r>
            <a:r>
              <a:rPr lang="en-US" sz="1400">
                <a:effectLst/>
                <a:latin typeface="Source Sans Pro" panose="020B0503030403020204" pitchFamily="34" charset="0"/>
                <a:ea typeface="Source Sans Pro" panose="020B0503030403020204" pitchFamily="34" charset="0"/>
                <a:cs typeface="Times New Roman" panose="02020603050405020304" pitchFamily="18" charset="0"/>
              </a:rPr>
              <a:t> mailbox.</a:t>
            </a:r>
          </a:p>
          <a:p>
            <a:pPr marL="0" marR="0" lvl="0" indent="0">
              <a:lnSpc>
                <a:spcPct val="107000"/>
              </a:lnSpc>
              <a:spcBef>
                <a:spcPts val="0"/>
              </a:spcBef>
              <a:spcAft>
                <a:spcPts val="0"/>
              </a:spcAft>
              <a:buNone/>
            </a:pPr>
            <a:endParaRPr lang="en-US" sz="1400">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nSpc>
                <a:spcPct val="107000"/>
              </a:lnSpc>
              <a:spcBef>
                <a:spcPts val="0"/>
              </a:spcBef>
              <a:spcAft>
                <a:spcPts val="0"/>
              </a:spcAft>
              <a:buNone/>
            </a:pPr>
            <a:r>
              <a:rPr lang="en-US" sz="1400" b="1">
                <a:latin typeface="Source Sans Pro" panose="020B0503030403020204" pitchFamily="34" charset="0"/>
                <a:ea typeface="Source Sans Pro" panose="020B0503030403020204" pitchFamily="34" charset="0"/>
                <a:cs typeface="Times New Roman" panose="02020603050405020304" pitchFamily="18" charset="0"/>
              </a:rPr>
              <a:t>Exceptions Team</a:t>
            </a:r>
          </a:p>
          <a:p>
            <a:pPr marL="742950" marR="0" lvl="1" indent="-285750">
              <a:spcBef>
                <a:spcPts val="0"/>
              </a:spcBef>
              <a:spcAft>
                <a:spcPts val="0"/>
              </a:spcAft>
              <a:buFont typeface="Courier New" panose="02070309020205020404" pitchFamily="49" charset="0"/>
              <a:buChar char="o"/>
            </a:pPr>
            <a:r>
              <a:rPr lang="en-US" sz="1400">
                <a:effectLst/>
                <a:latin typeface="Source Sans Pro" panose="020B0503030403020204" pitchFamily="34" charset="0"/>
                <a:ea typeface="Source Sans Pro" panose="020B0503030403020204" pitchFamily="34" charset="0"/>
                <a:cs typeface="Times New Roman" panose="02020603050405020304" pitchFamily="18" charset="0"/>
              </a:rPr>
              <a:t>Lenders have 24 months from that date of purchase to complete liquidation and charge-off.</a:t>
            </a:r>
          </a:p>
          <a:p>
            <a:pPr marL="742950" marR="0" lvl="1" indent="-285750">
              <a:spcBef>
                <a:spcPts val="0"/>
              </a:spcBef>
              <a:spcAft>
                <a:spcPts val="0"/>
              </a:spcAft>
              <a:buFont typeface="Courier New" panose="02070309020205020404" pitchFamily="49" charset="0"/>
              <a:buChar char="o"/>
            </a:pPr>
            <a:r>
              <a:rPr lang="en-US" sz="1400">
                <a:effectLst/>
                <a:latin typeface="Source Sans Pro" panose="020B0503030403020204" pitchFamily="34" charset="0"/>
                <a:ea typeface="Source Sans Pro" panose="020B0503030403020204" pitchFamily="34" charset="0"/>
                <a:cs typeface="Times New Roman" panose="02020603050405020304" pitchFamily="18" charset="0"/>
              </a:rPr>
              <a:t> If loan is not ready for charge-off a request for an extension can be made to the Exceptions team at </a:t>
            </a:r>
            <a:r>
              <a:rPr lang="en-US" sz="1400">
                <a:effectLst/>
                <a:latin typeface="Source Sans Pro" panose="020B0503030403020204" pitchFamily="34" charset="0"/>
                <a:ea typeface="Source Sans Pro" panose="020B0503030403020204" pitchFamily="34" charset="0"/>
                <a:cs typeface="Times New Roman" panose="02020603050405020304" pitchFamily="18" charset="0"/>
                <a:hlinkClick r:id="rId3"/>
              </a:rPr>
              <a:t>NGPC.2YearExceptions@sba.gov</a:t>
            </a:r>
            <a:r>
              <a:rPr lang="en-US" sz="1400">
                <a:effectLst/>
                <a:latin typeface="Source Sans Pro" panose="020B0503030403020204" pitchFamily="34" charset="0"/>
                <a:ea typeface="Source Sans Pro" panose="020B0503030403020204" pitchFamily="34" charset="0"/>
                <a:cs typeface="Times New Roman" panose="02020603050405020304" pitchFamily="18" charset="0"/>
              </a:rPr>
              <a:t> mailbox.</a:t>
            </a:r>
          </a:p>
          <a:p>
            <a:pPr marL="0" marR="0" lvl="0" indent="0">
              <a:lnSpc>
                <a:spcPct val="107000"/>
              </a:lnSpc>
              <a:spcBef>
                <a:spcPts val="0"/>
              </a:spcBef>
              <a:spcAft>
                <a:spcPts val="0"/>
              </a:spcAft>
              <a:buNone/>
            </a:pPr>
            <a:endParaRPr lang="en-US" sz="1400">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nSpc>
                <a:spcPct val="107000"/>
              </a:lnSpc>
              <a:spcBef>
                <a:spcPts val="0"/>
              </a:spcBef>
              <a:spcAft>
                <a:spcPts val="0"/>
              </a:spcAft>
              <a:buNone/>
            </a:pPr>
            <a:r>
              <a:rPr lang="en-US" sz="1400" b="1">
                <a:latin typeface="Source Sans Pro" panose="020B0503030403020204" pitchFamily="34" charset="0"/>
                <a:ea typeface="Source Sans Pro" panose="020B0503030403020204" pitchFamily="34" charset="0"/>
                <a:cs typeface="Times New Roman" panose="02020603050405020304" pitchFamily="18" charset="0"/>
              </a:rPr>
              <a:t>Loan Resolution Mailbox</a:t>
            </a:r>
          </a:p>
          <a:p>
            <a:pPr lvl="1">
              <a:lnSpc>
                <a:spcPct val="107000"/>
              </a:lnSpc>
              <a:spcBef>
                <a:spcPts val="0"/>
              </a:spcBef>
              <a:buFont typeface="Courier New" panose="02070309020205020404" pitchFamily="49" charset="0"/>
              <a:buChar char="o"/>
            </a:pPr>
            <a:r>
              <a:rPr lang="en-US" sz="1400">
                <a:effectLst/>
                <a:latin typeface="Source Sans Pro" panose="020B0503030403020204" pitchFamily="34" charset="0"/>
                <a:ea typeface="Source Sans Pro" panose="020B0503030403020204" pitchFamily="34" charset="0"/>
                <a:cs typeface="Times New Roman" panose="02020603050405020304" pitchFamily="18" charset="0"/>
              </a:rPr>
              <a:t>Respond to liquidation questions. Process requests for Offer-in-Compromise, Receivers, Note Sales, and other liquidation actions.</a:t>
            </a:r>
          </a:p>
          <a:p>
            <a:pPr lvl="1">
              <a:lnSpc>
                <a:spcPct val="107000"/>
              </a:lnSpc>
              <a:spcBef>
                <a:spcPts val="0"/>
              </a:spcBef>
              <a:buFont typeface="Courier New" panose="02070309020205020404" pitchFamily="49" charset="0"/>
              <a:buChar char="o"/>
            </a:pPr>
            <a:r>
              <a:rPr lang="en-US" sz="1400">
                <a:latin typeface="Source Sans Pro" panose="020B0503030403020204" pitchFamily="34" charset="0"/>
                <a:ea typeface="Source Sans Pro" panose="020B0503030403020204" pitchFamily="34" charset="0"/>
                <a:cs typeface="Times New Roman" panose="02020603050405020304" pitchFamily="18" charset="0"/>
              </a:rPr>
              <a:t>Questions and requests can be sent to </a:t>
            </a:r>
            <a:r>
              <a:rPr lang="en-US" sz="1400">
                <a:latin typeface="Source Sans Pro" panose="020B0503030403020204" pitchFamily="34" charset="0"/>
                <a:ea typeface="Source Sans Pro" panose="020B0503030403020204" pitchFamily="34" charset="0"/>
                <a:cs typeface="Times New Roman" panose="02020603050405020304" pitchFamily="18" charset="0"/>
                <a:hlinkClick r:id="rId4"/>
              </a:rPr>
              <a:t>loanresolution@sba.gov</a:t>
            </a:r>
            <a:r>
              <a:rPr lang="en-US" sz="1400">
                <a:latin typeface="Source Sans Pro" panose="020B0503030403020204" pitchFamily="34" charset="0"/>
                <a:ea typeface="Source Sans Pro" panose="020B0503030403020204" pitchFamily="34" charset="0"/>
                <a:cs typeface="Times New Roman" panose="02020603050405020304" pitchFamily="18" charset="0"/>
              </a:rPr>
              <a:t> mailbox.</a:t>
            </a:r>
            <a:endParaRPr lang="en-US" sz="14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nSpc>
                <a:spcPct val="107000"/>
              </a:lnSpc>
              <a:spcBef>
                <a:spcPts val="0"/>
              </a:spcBef>
              <a:spcAft>
                <a:spcPts val="0"/>
              </a:spcAft>
              <a:buNone/>
            </a:pPr>
            <a:endParaRPr lang="en-US" sz="14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nSpc>
                <a:spcPct val="107000"/>
              </a:lnSpc>
              <a:spcBef>
                <a:spcPts val="0"/>
              </a:spcBef>
              <a:spcAft>
                <a:spcPts val="0"/>
              </a:spcAft>
              <a:buNone/>
            </a:pPr>
            <a:r>
              <a:rPr lang="en-US" sz="1400" b="1">
                <a:latin typeface="Source Sans Pro" panose="020B0503030403020204" pitchFamily="34" charset="0"/>
                <a:ea typeface="Source Sans Pro" panose="020B0503030403020204" pitchFamily="34" charset="0"/>
                <a:cs typeface="Times New Roman" panose="02020603050405020304" pitchFamily="18" charset="0"/>
              </a:rPr>
              <a:t>Charge-off</a:t>
            </a:r>
          </a:p>
          <a:p>
            <a:pPr lvl="1">
              <a:lnSpc>
                <a:spcPct val="107000"/>
              </a:lnSpc>
              <a:spcBef>
                <a:spcPts val="0"/>
              </a:spcBef>
              <a:buFont typeface="Courier New" panose="02070309020205020404" pitchFamily="49" charset="0"/>
              <a:buChar char="o"/>
            </a:pPr>
            <a:r>
              <a:rPr lang="en-US" sz="1400">
                <a:latin typeface="Source Sans Pro" panose="020B0503030403020204" pitchFamily="34" charset="0"/>
                <a:ea typeface="Source Sans Pro" panose="020B0503030403020204" pitchFamily="34" charset="0"/>
                <a:cs typeface="Calibri" panose="020F0502020204030204" pitchFamily="34" charset="0"/>
              </a:rPr>
              <a:t>For each SBA loan classified in liquidation status, a Wrap-up Report must be prepared and submitted to the appropriate SBA loan Center </a:t>
            </a:r>
            <a:r>
              <a:rPr lang="en-US" sz="1400" b="1">
                <a:latin typeface="Source Sans Pro" panose="020B0503030403020204" pitchFamily="34" charset="0"/>
                <a:ea typeface="Source Sans Pro" panose="020B0503030403020204" pitchFamily="34" charset="0"/>
                <a:cs typeface="Calibri" panose="020F0502020204030204" pitchFamily="34" charset="0"/>
              </a:rPr>
              <a:t>within 30 calendar days </a:t>
            </a:r>
            <a:r>
              <a:rPr lang="en-US" sz="1400">
                <a:latin typeface="Source Sans Pro" panose="020B0503030403020204" pitchFamily="34" charset="0"/>
                <a:ea typeface="Source Sans Pro" panose="020B0503030403020204" pitchFamily="34" charset="0"/>
                <a:cs typeface="Calibri" panose="020F0502020204030204" pitchFamily="34" charset="0"/>
              </a:rPr>
              <a:t>of completing all reasonable and cost-effective recovery efforts or upon receipt of a request from SBA, whichever occurs first.</a:t>
            </a:r>
          </a:p>
          <a:p>
            <a:pPr lvl="1">
              <a:lnSpc>
                <a:spcPct val="107000"/>
              </a:lnSpc>
              <a:spcBef>
                <a:spcPts val="0"/>
              </a:spcBef>
              <a:buFont typeface="Courier New" panose="02070309020205020404" pitchFamily="49" charset="0"/>
              <a:buChar char="o"/>
            </a:pPr>
            <a:r>
              <a:rPr lang="en-US" sz="1400">
                <a:latin typeface="Source Sans Pro" panose="020B0503030403020204" pitchFamily="34" charset="0"/>
                <a:ea typeface="Source Sans Pro" panose="020B0503030403020204" pitchFamily="34" charset="0"/>
                <a:cs typeface="Calibri" panose="020F0502020204030204" pitchFamily="34" charset="0"/>
              </a:rPr>
              <a:t>Charge-off tabs and Care and Preservation of Collateral (CPC) tabs can be sent to the </a:t>
            </a:r>
            <a:r>
              <a:rPr lang="en-US" sz="1400">
                <a:latin typeface="Source Sans Pro" panose="020B0503030403020204" pitchFamily="34" charset="0"/>
                <a:ea typeface="Source Sans Pro" panose="020B0503030403020204" pitchFamily="34" charset="0"/>
                <a:cs typeface="Calibri" panose="020F0502020204030204" pitchFamily="34" charset="0"/>
                <a:hlinkClick r:id="rId5"/>
              </a:rPr>
              <a:t>sbachargeoff@sba.gov</a:t>
            </a:r>
            <a:r>
              <a:rPr lang="en-US" sz="1400">
                <a:latin typeface="Source Sans Pro" panose="020B0503030403020204" pitchFamily="34" charset="0"/>
                <a:ea typeface="Source Sans Pro" panose="020B0503030403020204" pitchFamily="34" charset="0"/>
                <a:cs typeface="Calibri" panose="020F0502020204030204" pitchFamily="34" charset="0"/>
              </a:rPr>
              <a:t> mailbox.</a:t>
            </a:r>
          </a:p>
          <a:p>
            <a:pPr>
              <a:lnSpc>
                <a:spcPct val="107000"/>
              </a:lnSpc>
              <a:spcBef>
                <a:spcPts val="0"/>
              </a:spcBef>
            </a:pPr>
            <a:endParaRPr lang="en-US" sz="1050">
              <a:latin typeface="Source Sans Pro" panose="020B0503030403020204" pitchFamily="34" charset="0"/>
              <a:ea typeface="Source Sans Pro" panose="020B0503030403020204" pitchFamily="34" charset="0"/>
            </a:endParaRPr>
          </a:p>
          <a:p>
            <a:pPr marL="0" indent="0">
              <a:lnSpc>
                <a:spcPct val="107000"/>
              </a:lnSpc>
              <a:spcBef>
                <a:spcPts val="0"/>
              </a:spcBef>
              <a:buNone/>
            </a:pPr>
            <a:r>
              <a:rPr lang="en-US" sz="1400" b="1">
                <a:latin typeface="Source Sans Pro" panose="020B0503030403020204" pitchFamily="34" charset="0"/>
                <a:ea typeface="Source Sans Pro" panose="020B0503030403020204" pitchFamily="34" charset="0"/>
              </a:rPr>
              <a:t>Treasury Referral</a:t>
            </a:r>
          </a:p>
          <a:p>
            <a:pPr marL="742950" marR="0" lvl="1" indent="-285750">
              <a:spcBef>
                <a:spcPts val="0"/>
              </a:spcBef>
              <a:spcAft>
                <a:spcPts val="0"/>
              </a:spcAft>
              <a:buFont typeface="Courier New" panose="02070309020205020404" pitchFamily="49" charset="0"/>
              <a:buChar char="o"/>
            </a:pPr>
            <a:r>
              <a:rPr lang="en-US" sz="1400">
                <a:effectLst/>
                <a:latin typeface="Source Sans Pro" panose="020B0503030403020204" pitchFamily="34" charset="0"/>
                <a:ea typeface="Source Sans Pro" panose="020B0503030403020204" pitchFamily="34" charset="0"/>
                <a:cs typeface="Times New Roman" panose="02020603050405020304" pitchFamily="18" charset="0"/>
              </a:rPr>
              <a:t>Enters treasury </a:t>
            </a:r>
            <a:r>
              <a:rPr lang="en-US" sz="1400">
                <a:latin typeface="Source Sans Pro" panose="020B0503030403020204" pitchFamily="34" charset="0"/>
                <a:ea typeface="Source Sans Pro" panose="020B0503030403020204" pitchFamily="34" charset="0"/>
                <a:cs typeface="Times New Roman" panose="02020603050405020304" pitchFamily="18" charset="0"/>
              </a:rPr>
              <a:t>referral information</a:t>
            </a:r>
            <a:r>
              <a:rPr lang="en-US" sz="1400">
                <a:effectLst/>
                <a:latin typeface="Source Sans Pro" panose="020B0503030403020204" pitchFamily="34" charset="0"/>
                <a:ea typeface="Source Sans Pro" panose="020B0503030403020204" pitchFamily="34" charset="0"/>
                <a:cs typeface="Times New Roman" panose="02020603050405020304" pitchFamily="18" charset="0"/>
              </a:rPr>
              <a:t> for Obligors in SBA’s database.</a:t>
            </a:r>
          </a:p>
          <a:p>
            <a:pPr marL="742950" marR="0" lvl="1" indent="-285750">
              <a:spcBef>
                <a:spcPts val="0"/>
              </a:spcBef>
              <a:spcAft>
                <a:spcPts val="0"/>
              </a:spcAft>
              <a:buFont typeface="Courier New" panose="02070309020205020404" pitchFamily="49" charset="0"/>
              <a:buChar char="o"/>
            </a:pPr>
            <a:r>
              <a:rPr lang="en-US" sz="1400">
                <a:effectLst/>
                <a:latin typeface="Source Sans Pro" panose="020B0503030403020204" pitchFamily="34" charset="0"/>
                <a:ea typeface="Source Sans Pro" panose="020B0503030403020204" pitchFamily="34" charset="0"/>
                <a:cs typeface="Times New Roman" panose="02020603050405020304" pitchFamily="18" charset="0"/>
              </a:rPr>
              <a:t>Send Lender notice confirming the charge-off of the loan and the name of debtors being referred to Treasury.</a:t>
            </a:r>
          </a:p>
          <a:p>
            <a:pPr>
              <a:lnSpc>
                <a:spcPct val="107000"/>
              </a:lnSpc>
              <a:spcBef>
                <a:spcPts val="0"/>
              </a:spcBef>
            </a:pPr>
            <a:endParaRPr lang="en-US" sz="1050">
              <a:latin typeface="Source Sans Pro" panose="020B0503030403020204" pitchFamily="34" charset="0"/>
              <a:ea typeface="Source Sans Pro" panose="020B0503030403020204" pitchFamily="34" charset="0"/>
            </a:endParaRPr>
          </a:p>
          <a:p>
            <a:pPr marL="0" indent="0">
              <a:lnSpc>
                <a:spcPct val="107000"/>
              </a:lnSpc>
              <a:spcBef>
                <a:spcPts val="0"/>
              </a:spcBef>
              <a:buNone/>
            </a:pPr>
            <a:endParaRPr lang="en-US" sz="14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indent="0">
              <a:spcBef>
                <a:spcPts val="600"/>
              </a:spcBef>
              <a:buNone/>
            </a:pPr>
            <a:endParaRPr lang="en-US" sz="2000">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9736A0E5-A152-4364-9858-E2349B291D54}"/>
              </a:ext>
            </a:extLst>
          </p:cNvPr>
          <p:cNvSpPr>
            <a:spLocks noGrp="1"/>
          </p:cNvSpPr>
          <p:nvPr>
            <p:ph type="sldNum" sz="quarter" idx="12"/>
          </p:nvPr>
        </p:nvSpPr>
        <p:spPr/>
        <p:txBody>
          <a:bodyPr/>
          <a:lstStyle/>
          <a:p>
            <a:fld id="{B1AB44B9-F1EC-4F4B-88D4-413245C9CD3E}" type="slidenum">
              <a:rPr lang="en-US" smtClean="0"/>
              <a:t>14</a:t>
            </a:fld>
            <a:endParaRPr lang="en-US"/>
          </a:p>
        </p:txBody>
      </p:sp>
    </p:spTree>
    <p:extLst>
      <p:ext uri="{BB962C8B-B14F-4D97-AF65-F5344CB8AC3E}">
        <p14:creationId xmlns:p14="http://schemas.microsoft.com/office/powerpoint/2010/main" val="1499540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FCAF9-03DF-0F47-A66A-867693208A1E}"/>
              </a:ext>
            </a:extLst>
          </p:cNvPr>
          <p:cNvSpPr>
            <a:spLocks noGrp="1"/>
          </p:cNvSpPr>
          <p:nvPr>
            <p:ph type="title"/>
          </p:nvPr>
        </p:nvSpPr>
        <p:spPr>
          <a:xfrm>
            <a:off x="0" y="0"/>
            <a:ext cx="4027055" cy="6858000"/>
          </a:xfrm>
          <a:solidFill>
            <a:schemeClr val="bg1">
              <a:lumMod val="50000"/>
            </a:schemeClr>
          </a:solidFill>
        </p:spPr>
        <p:txBody>
          <a:bodyPr anchor="t">
            <a:normAutofit/>
          </a:bodyPr>
          <a:lstStyle/>
          <a:p>
            <a:br>
              <a:rPr lang="en-US" sz="4000">
                <a:solidFill>
                  <a:schemeClr val="accent6"/>
                </a:solidFill>
              </a:rPr>
            </a:br>
            <a:br>
              <a:rPr lang="en-US" sz="4000">
                <a:solidFill>
                  <a:schemeClr val="accent6"/>
                </a:solidFill>
              </a:rPr>
            </a:br>
            <a:br>
              <a:rPr lang="en-US" sz="4000">
                <a:solidFill>
                  <a:schemeClr val="accent6"/>
                </a:solidFill>
              </a:rPr>
            </a:br>
            <a:br>
              <a:rPr lang="en-US" sz="4000">
                <a:solidFill>
                  <a:schemeClr val="accent6"/>
                </a:solidFill>
              </a:rPr>
            </a:br>
            <a:r>
              <a:rPr lang="en-US" sz="4000" spc="0">
                <a:solidFill>
                  <a:schemeClr val="accent6"/>
                </a:solidFill>
              </a:rPr>
              <a:t>Portfolio Resolution</a:t>
            </a:r>
            <a:br>
              <a:rPr lang="en-US" sz="4000" spc="0">
                <a:solidFill>
                  <a:schemeClr val="accent6"/>
                </a:solidFill>
              </a:rPr>
            </a:br>
            <a:r>
              <a:rPr lang="en-US" sz="4000" spc="0">
                <a:solidFill>
                  <a:schemeClr val="accent6"/>
                </a:solidFill>
              </a:rPr>
              <a:t>Process </a:t>
            </a:r>
          </a:p>
        </p:txBody>
      </p:sp>
      <p:sp>
        <p:nvSpPr>
          <p:cNvPr id="3" name="Content Placeholder 2">
            <a:extLst>
              <a:ext uri="{FF2B5EF4-FFF2-40B4-BE49-F238E27FC236}">
                <a16:creationId xmlns:a16="http://schemas.microsoft.com/office/drawing/2014/main" id="{B7CA2B96-6DEF-F134-55E5-34EFA3A57709}"/>
              </a:ext>
            </a:extLst>
          </p:cNvPr>
          <p:cNvSpPr>
            <a:spLocks noGrp="1"/>
          </p:cNvSpPr>
          <p:nvPr>
            <p:ph sz="half" idx="1"/>
          </p:nvPr>
        </p:nvSpPr>
        <p:spPr>
          <a:xfrm>
            <a:off x="4380855" y="1412489"/>
            <a:ext cx="3427283" cy="4363844"/>
          </a:xfrm>
        </p:spPr>
        <p:txBody>
          <a:bodyPr>
            <a:normAutofit fontScale="40000" lnSpcReduction="20000"/>
          </a:bodyPr>
          <a:lstStyle/>
          <a:p>
            <a:pPr marL="0" indent="0">
              <a:buNone/>
            </a:pPr>
            <a:endParaRPr lang="en-US" sz="3000" b="1">
              <a:latin typeface="Calibri" panose="020F0502020204030204" pitchFamily="34" charset="0"/>
              <a:cs typeface="Calibri" panose="020F0502020204030204" pitchFamily="34" charset="0"/>
            </a:endParaRPr>
          </a:p>
          <a:p>
            <a:pPr marL="0" indent="0">
              <a:buNone/>
            </a:pPr>
            <a:endParaRPr lang="en-US" sz="3000" b="1">
              <a:latin typeface="Calibri" panose="020F0502020204030204" pitchFamily="34" charset="0"/>
              <a:cs typeface="Calibri" panose="020F0502020204030204" pitchFamily="34" charset="0"/>
            </a:endParaRPr>
          </a:p>
          <a:p>
            <a:pPr marL="0" indent="0">
              <a:buNone/>
            </a:pPr>
            <a:r>
              <a:rPr lang="en-US" sz="3000" b="1">
                <a:latin typeface="Source Sans Pro" panose="020B0503030403020204" pitchFamily="34" charset="0"/>
                <a:ea typeface="Source Sans Pro" panose="020B0503030403020204" pitchFamily="34" charset="0"/>
                <a:cs typeface="Calibri" panose="020F0502020204030204" pitchFamily="34" charset="0"/>
              </a:rPr>
              <a:t>The Facets of a Charge-off Review</a:t>
            </a:r>
          </a:p>
          <a:p>
            <a:pPr>
              <a:buFont typeface="Arial" panose="020B0604020202020204" pitchFamily="34" charset="0"/>
              <a:buChar char="•"/>
            </a:pPr>
            <a:r>
              <a:rPr lang="en-US" sz="3000">
                <a:latin typeface="Source Sans Pro" panose="020B0503030403020204" pitchFamily="34" charset="0"/>
                <a:ea typeface="Source Sans Pro" panose="020B0503030403020204" pitchFamily="34" charset="0"/>
                <a:cs typeface="Calibri" panose="020F0502020204030204" pitchFamily="34" charset="0"/>
              </a:rPr>
              <a:t>Liquidation: Evaluate the disposition of all collateral.</a:t>
            </a:r>
          </a:p>
          <a:p>
            <a:pPr>
              <a:buFont typeface="Arial" panose="020B0604020202020204" pitchFamily="34" charset="0"/>
              <a:buChar char="•"/>
            </a:pPr>
            <a:r>
              <a:rPr lang="en-US" sz="3000">
                <a:latin typeface="Source Sans Pro" panose="020B0503030403020204" pitchFamily="34" charset="0"/>
                <a:ea typeface="Source Sans Pro" panose="020B0503030403020204" pitchFamily="34" charset="0"/>
                <a:cs typeface="Calibri" panose="020F0502020204030204" pitchFamily="34" charset="0"/>
              </a:rPr>
              <a:t>Recovery: Confirms the receipt of all recovery.</a:t>
            </a:r>
          </a:p>
          <a:p>
            <a:pPr>
              <a:buFont typeface="Arial" panose="020B0604020202020204" pitchFamily="34" charset="0"/>
              <a:buChar char="•"/>
            </a:pPr>
            <a:r>
              <a:rPr lang="en-US" sz="3000">
                <a:latin typeface="Source Sans Pro" panose="020B0503030403020204" pitchFamily="34" charset="0"/>
                <a:ea typeface="Source Sans Pro" panose="020B0503030403020204" pitchFamily="34" charset="0"/>
                <a:cs typeface="Calibri" panose="020F0502020204030204" pitchFamily="34" charset="0"/>
              </a:rPr>
              <a:t>Expenses: Reviews the expense reimbursement requests and determines what should be approved.</a:t>
            </a:r>
          </a:p>
          <a:p>
            <a:pPr>
              <a:buFont typeface="Arial" panose="020B0604020202020204" pitchFamily="34" charset="0"/>
              <a:buChar char="•"/>
            </a:pPr>
            <a:r>
              <a:rPr lang="en-US" sz="3000">
                <a:latin typeface="Source Sans Pro" panose="020B0503030403020204" pitchFamily="34" charset="0"/>
                <a:ea typeface="Source Sans Pro" panose="020B0503030403020204" pitchFamily="34" charset="0"/>
                <a:cs typeface="Calibri" panose="020F0502020204030204" pitchFamily="34" charset="0"/>
              </a:rPr>
              <a:t>Collections: Confirm that all reasonable efforts have been exhausted to achieve recovery.</a:t>
            </a:r>
          </a:p>
          <a:p>
            <a:pPr>
              <a:buFont typeface="Arial" panose="020B0604020202020204" pitchFamily="34" charset="0"/>
              <a:buChar char="•"/>
            </a:pPr>
            <a:endParaRPr lang="en-US" sz="3000">
              <a:latin typeface="Source Sans Pro" panose="020B0503030403020204" pitchFamily="34" charset="0"/>
              <a:ea typeface="Source Sans Pro" panose="020B0503030403020204" pitchFamily="34" charset="0"/>
              <a:cs typeface="Calibri" panose="020F0502020204030204" pitchFamily="34" charset="0"/>
            </a:endParaRPr>
          </a:p>
          <a:p>
            <a:pPr marL="0" indent="0">
              <a:buNone/>
            </a:pPr>
            <a:endParaRPr lang="en-US" sz="3000">
              <a:latin typeface="Source Sans Pro" panose="020B0503030403020204" pitchFamily="34" charset="0"/>
              <a:ea typeface="Source Sans Pro" panose="020B0503030403020204" pitchFamily="34" charset="0"/>
              <a:cs typeface="Calibri" panose="020F0502020204030204" pitchFamily="34" charset="0"/>
            </a:endParaRPr>
          </a:p>
          <a:p>
            <a:pPr marL="0" indent="0">
              <a:buNone/>
            </a:pPr>
            <a:r>
              <a:rPr lang="en-US" sz="3000" b="1">
                <a:latin typeface="Source Sans Pro" panose="020B0503030403020204" pitchFamily="34" charset="0"/>
                <a:ea typeface="Source Sans Pro" panose="020B0503030403020204" pitchFamily="34" charset="0"/>
                <a:cs typeface="Calibri" panose="020F0502020204030204" pitchFamily="34" charset="0"/>
              </a:rPr>
              <a:t>Top Reason for a Repair or Denial from the Charge-off team</a:t>
            </a:r>
          </a:p>
          <a:p>
            <a:pPr>
              <a:buFont typeface="Arial" panose="020B0604020202020204" pitchFamily="34" charset="0"/>
              <a:buChar char="•"/>
            </a:pPr>
            <a:r>
              <a:rPr lang="en-US" sz="3000">
                <a:latin typeface="Source Sans Pro" panose="020B0503030403020204" pitchFamily="34" charset="0"/>
                <a:ea typeface="Source Sans Pro" panose="020B0503030403020204" pitchFamily="34" charset="0"/>
                <a:cs typeface="Calibri" panose="020F0502020204030204" pitchFamily="34" charset="0"/>
              </a:rPr>
              <a:t>Failure to file a Proof of Claim</a:t>
            </a:r>
          </a:p>
          <a:p>
            <a:pPr>
              <a:buFont typeface="Arial" panose="020B0604020202020204" pitchFamily="34" charset="0"/>
              <a:buChar char="•"/>
            </a:pPr>
            <a:r>
              <a:rPr lang="en-US" sz="3000">
                <a:latin typeface="Source Sans Pro" panose="020B0503030403020204" pitchFamily="34" charset="0"/>
                <a:ea typeface="Source Sans Pro" panose="020B0503030403020204" pitchFamily="34" charset="0"/>
                <a:cs typeface="Calibri" panose="020F0502020204030204" pitchFamily="34" charset="0"/>
              </a:rPr>
              <a:t>Abandonment of collateral with equity available for recovery</a:t>
            </a:r>
          </a:p>
          <a:p>
            <a:pPr>
              <a:buFont typeface="Arial" panose="020B0604020202020204" pitchFamily="34" charset="0"/>
              <a:buChar char="•"/>
            </a:pPr>
            <a:r>
              <a:rPr lang="en-US" sz="3000">
                <a:latin typeface="Source Sans Pro" panose="020B0503030403020204" pitchFamily="34" charset="0"/>
                <a:ea typeface="Source Sans Pro" panose="020B0503030403020204" pitchFamily="34" charset="0"/>
                <a:cs typeface="Calibri" panose="020F0502020204030204" pitchFamily="34" charset="0"/>
              </a:rPr>
              <a:t>Release of Guarantors without SBA approval</a:t>
            </a:r>
          </a:p>
          <a:p>
            <a:endParaRPr lang="en-US" sz="1300"/>
          </a:p>
        </p:txBody>
      </p:sp>
      <p:sp>
        <p:nvSpPr>
          <p:cNvPr id="4" name="Content Placeholder 3">
            <a:extLst>
              <a:ext uri="{FF2B5EF4-FFF2-40B4-BE49-F238E27FC236}">
                <a16:creationId xmlns:a16="http://schemas.microsoft.com/office/drawing/2014/main" id="{CDD18C89-94DA-E14F-BDB1-E16ADE538DE7}"/>
              </a:ext>
            </a:extLst>
          </p:cNvPr>
          <p:cNvSpPr>
            <a:spLocks noGrp="1"/>
          </p:cNvSpPr>
          <p:nvPr>
            <p:ph sz="half" idx="2"/>
          </p:nvPr>
        </p:nvSpPr>
        <p:spPr>
          <a:xfrm>
            <a:off x="8250268" y="757382"/>
            <a:ext cx="3197701" cy="5477955"/>
          </a:xfrm>
        </p:spPr>
        <p:txBody>
          <a:bodyPr>
            <a:normAutofit fontScale="40000" lnSpcReduction="20000"/>
          </a:bodyPr>
          <a:lstStyle/>
          <a:p>
            <a:pPr marL="0" indent="0">
              <a:buNone/>
            </a:pPr>
            <a:r>
              <a:rPr lang="en-US" sz="3000" b="1">
                <a:latin typeface="Source Sans Pro" panose="020B0503030403020204" pitchFamily="34" charset="0"/>
                <a:ea typeface="Source Sans Pro" panose="020B0503030403020204" pitchFamily="34" charset="0"/>
                <a:cs typeface="Calibri" panose="020F0502020204030204" pitchFamily="34" charset="0"/>
              </a:rPr>
              <a:t>Charge-off is NOT Appropriate when:</a:t>
            </a:r>
          </a:p>
          <a:p>
            <a:r>
              <a:rPr lang="en-US" sz="3000">
                <a:latin typeface="Source Sans Pro" panose="020B0503030403020204" pitchFamily="34" charset="0"/>
                <a:ea typeface="Source Sans Pro" panose="020B0503030403020204" pitchFamily="34" charset="0"/>
                <a:cs typeface="Calibri" panose="020F0502020204030204" pitchFamily="34" charset="0"/>
              </a:rPr>
              <a:t>Loan has a pending post-purchase review that has not been closed.</a:t>
            </a:r>
          </a:p>
          <a:p>
            <a:r>
              <a:rPr lang="en-US" sz="3000">
                <a:latin typeface="Source Sans Pro" panose="020B0503030403020204" pitchFamily="34" charset="0"/>
                <a:ea typeface="Source Sans Pro" panose="020B0503030403020204" pitchFamily="34" charset="0"/>
                <a:cs typeface="Calibri" panose="020F0502020204030204" pitchFamily="34" charset="0"/>
              </a:rPr>
              <a:t>If there’s ongoing liquidation and/or litigation.</a:t>
            </a:r>
          </a:p>
          <a:p>
            <a:r>
              <a:rPr lang="en-US" sz="3000">
                <a:latin typeface="Source Sans Pro" panose="020B0503030403020204" pitchFamily="34" charset="0"/>
                <a:ea typeface="Source Sans Pro" panose="020B0503030403020204" pitchFamily="34" charset="0"/>
                <a:cs typeface="Calibri" panose="020F0502020204030204" pitchFamily="34" charset="0"/>
              </a:rPr>
              <a:t>If there’s open bankruptcy.</a:t>
            </a:r>
          </a:p>
          <a:p>
            <a:r>
              <a:rPr lang="en-US" sz="3000">
                <a:latin typeface="Source Sans Pro" panose="020B0503030403020204" pitchFamily="34" charset="0"/>
                <a:ea typeface="Source Sans Pro" panose="020B0503030403020204" pitchFamily="34" charset="0"/>
                <a:cs typeface="Calibri" panose="020F0502020204030204" pitchFamily="34" charset="0"/>
              </a:rPr>
              <a:t>If there’s a possibility of further recovery.</a:t>
            </a:r>
          </a:p>
          <a:p>
            <a:r>
              <a:rPr lang="en-US" sz="3000">
                <a:latin typeface="Source Sans Pro" panose="020B0503030403020204" pitchFamily="34" charset="0"/>
                <a:ea typeface="Source Sans Pro" panose="020B0503030403020204" pitchFamily="34" charset="0"/>
                <a:cs typeface="Calibri" panose="020F0502020204030204" pitchFamily="34" charset="0"/>
              </a:rPr>
              <a:t>If the Borrower is complying with an approved workout agreement.</a:t>
            </a:r>
          </a:p>
          <a:p>
            <a:r>
              <a:rPr lang="en-US" sz="3000">
                <a:latin typeface="Source Sans Pro" panose="020B0503030403020204" pitchFamily="34" charset="0"/>
                <a:ea typeface="Source Sans Pro" panose="020B0503030403020204" pitchFamily="34" charset="0"/>
                <a:cs typeface="Calibri" panose="020F0502020204030204" pitchFamily="34" charset="0"/>
              </a:rPr>
              <a:t>If the Borrower is complying with an approved/term OIC agreement.</a:t>
            </a:r>
          </a:p>
          <a:p>
            <a:r>
              <a:rPr lang="en-US" sz="3000">
                <a:latin typeface="Source Sans Pro" panose="020B0503030403020204" pitchFamily="34" charset="0"/>
                <a:ea typeface="Source Sans Pro" panose="020B0503030403020204" pitchFamily="34" charset="0"/>
                <a:cs typeface="Calibri" panose="020F0502020204030204" pitchFamily="34" charset="0"/>
              </a:rPr>
              <a:t>If the loan is currently in Paid in Full Status with SBA.</a:t>
            </a:r>
          </a:p>
          <a:p>
            <a:pPr marL="0" indent="0">
              <a:buNone/>
            </a:pPr>
            <a:endParaRPr lang="en-US" sz="3000">
              <a:latin typeface="Source Sans Pro" panose="020B0503030403020204" pitchFamily="34" charset="0"/>
              <a:ea typeface="Source Sans Pro" panose="020B0503030403020204" pitchFamily="34" charset="0"/>
              <a:cs typeface="Calibri" panose="020F0502020204030204" pitchFamily="34" charset="0"/>
            </a:endParaRPr>
          </a:p>
          <a:p>
            <a:pPr marL="0" indent="0">
              <a:buNone/>
            </a:pPr>
            <a:r>
              <a:rPr lang="en-US" sz="3000" b="1">
                <a:latin typeface="Source Sans Pro" panose="020B0503030403020204" pitchFamily="34" charset="0"/>
                <a:ea typeface="Source Sans Pro" panose="020B0503030403020204" pitchFamily="34" charset="0"/>
                <a:cs typeface="Calibri" panose="020F0502020204030204" pitchFamily="34" charset="0"/>
              </a:rPr>
              <a:t>Other Contact Information</a:t>
            </a:r>
          </a:p>
          <a:p>
            <a:pPr marL="0" indent="0">
              <a:buNone/>
            </a:pPr>
            <a:endParaRPr lang="en-US" sz="3000">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a:lnSpc>
                <a:spcPct val="107000"/>
              </a:lnSpc>
              <a:spcBef>
                <a:spcPts val="0"/>
              </a:spcBef>
              <a:spcAft>
                <a:spcPts val="800"/>
              </a:spcAft>
            </a:pPr>
            <a:r>
              <a:rPr lang="en-US" sz="3000" u="sng">
                <a:solidFill>
                  <a:srgbClr val="0563C1"/>
                </a:solidFill>
                <a:effectLst/>
                <a:latin typeface="Source Sans Pro" panose="020B0503030403020204" pitchFamily="34" charset="0"/>
                <a:ea typeface="Source Sans Pro" panose="020B0503030403020204" pitchFamily="34" charset="0"/>
                <a:cs typeface="Times New Roman" panose="02020603050405020304" pitchFamily="18" charset="0"/>
                <a:hlinkClick r:id="rId2"/>
              </a:rPr>
              <a:t>secondarymarketliq@sba.gov</a:t>
            </a:r>
            <a:r>
              <a:rPr lang="en-US" sz="3000">
                <a:effectLst/>
                <a:latin typeface="Source Sans Pro" panose="020B0503030403020204" pitchFamily="34" charset="0"/>
                <a:ea typeface="Source Sans Pro" panose="020B0503030403020204" pitchFamily="34" charset="0"/>
                <a:cs typeface="Times New Roman" panose="02020603050405020304" pitchFamily="18" charset="0"/>
              </a:rPr>
              <a:t> – secondary market questions</a:t>
            </a:r>
          </a:p>
          <a:p>
            <a:pPr marL="0" marR="0">
              <a:lnSpc>
                <a:spcPct val="107000"/>
              </a:lnSpc>
              <a:spcBef>
                <a:spcPts val="0"/>
              </a:spcBef>
              <a:spcAft>
                <a:spcPts val="800"/>
              </a:spcAft>
            </a:pPr>
            <a:r>
              <a:rPr lang="en-US" sz="3000" u="sng">
                <a:solidFill>
                  <a:srgbClr val="0563C1"/>
                </a:solidFill>
                <a:effectLst/>
                <a:latin typeface="Source Sans Pro" panose="020B0503030403020204" pitchFamily="34" charset="0"/>
                <a:ea typeface="Source Sans Pro" panose="020B0503030403020204" pitchFamily="34" charset="0"/>
                <a:cs typeface="Times New Roman" panose="02020603050405020304" pitchFamily="18" charset="0"/>
                <a:hlinkClick r:id="rId3"/>
              </a:rPr>
              <a:t>NGPCloanaccounting@sba.gov</a:t>
            </a:r>
            <a:r>
              <a:rPr lang="en-US" sz="3000">
                <a:effectLst/>
                <a:latin typeface="Source Sans Pro" panose="020B0503030403020204" pitchFamily="34" charset="0"/>
                <a:ea typeface="Source Sans Pro" panose="020B0503030403020204" pitchFamily="34" charset="0"/>
                <a:cs typeface="Times New Roman" panose="02020603050405020304" pitchFamily="18" charset="0"/>
              </a:rPr>
              <a:t> – Account reconciliation and accounting questions</a:t>
            </a:r>
          </a:p>
          <a:p>
            <a:pPr marL="0" marR="0">
              <a:lnSpc>
                <a:spcPct val="107000"/>
              </a:lnSpc>
              <a:spcBef>
                <a:spcPts val="0"/>
              </a:spcBef>
              <a:spcAft>
                <a:spcPts val="800"/>
              </a:spcAft>
            </a:pPr>
            <a:r>
              <a:rPr lang="en-US" sz="3000" u="sng">
                <a:solidFill>
                  <a:srgbClr val="0563C1"/>
                </a:solidFill>
                <a:effectLst/>
                <a:latin typeface="Source Sans Pro" panose="020B0503030403020204" pitchFamily="34" charset="0"/>
                <a:ea typeface="Source Sans Pro" panose="020B0503030403020204" pitchFamily="34" charset="0"/>
                <a:cs typeface="Times New Roman" panose="02020603050405020304" pitchFamily="18" charset="0"/>
                <a:hlinkClick r:id="rId4"/>
              </a:rPr>
              <a:t>BirminghamTOPS@sba.gov</a:t>
            </a:r>
            <a:r>
              <a:rPr lang="en-US" sz="3000">
                <a:effectLst/>
                <a:latin typeface="Source Sans Pro" panose="020B0503030403020204" pitchFamily="34" charset="0"/>
                <a:ea typeface="Source Sans Pro" panose="020B0503030403020204" pitchFamily="34" charset="0"/>
                <a:cs typeface="Times New Roman" panose="02020603050405020304" pitchFamily="18" charset="0"/>
              </a:rPr>
              <a:t> – Bankruptcy notices and Treasury referral questions</a:t>
            </a:r>
          </a:p>
          <a:p>
            <a:pPr marL="0" marR="0">
              <a:lnSpc>
                <a:spcPct val="107000"/>
              </a:lnSpc>
              <a:spcBef>
                <a:spcPts val="0"/>
              </a:spcBef>
              <a:spcAft>
                <a:spcPts val="800"/>
              </a:spcAft>
            </a:pPr>
            <a:r>
              <a:rPr lang="en-US" sz="3000" u="sng">
                <a:solidFill>
                  <a:srgbClr val="0563C1"/>
                </a:solidFill>
                <a:effectLst/>
                <a:latin typeface="Source Sans Pro" panose="020B0503030403020204" pitchFamily="34" charset="0"/>
                <a:ea typeface="Source Sans Pro" panose="020B0503030403020204" pitchFamily="34" charset="0"/>
                <a:cs typeface="Times New Roman" panose="02020603050405020304" pitchFamily="18" charset="0"/>
                <a:hlinkClick r:id="rId5"/>
              </a:rPr>
              <a:t>sbalitigation@sba.gov</a:t>
            </a:r>
            <a:r>
              <a:rPr lang="en-US" sz="3000">
                <a:effectLst/>
                <a:latin typeface="Source Sans Pro" panose="020B0503030403020204" pitchFamily="34" charset="0"/>
                <a:ea typeface="Source Sans Pro" panose="020B0503030403020204" pitchFamily="34" charset="0"/>
                <a:cs typeface="Times New Roman" panose="02020603050405020304" pitchFamily="18" charset="0"/>
              </a:rPr>
              <a:t> – Litigation plans and requests for Receiver</a:t>
            </a:r>
          </a:p>
          <a:p>
            <a:pPr marL="0" marR="0">
              <a:lnSpc>
                <a:spcPct val="107000"/>
              </a:lnSpc>
              <a:spcBef>
                <a:spcPts val="0"/>
              </a:spcBef>
              <a:spcAft>
                <a:spcPts val="800"/>
              </a:spcAft>
            </a:pPr>
            <a:r>
              <a:rPr lang="en-US" sz="3000" u="sng">
                <a:solidFill>
                  <a:srgbClr val="0563C1"/>
                </a:solidFill>
                <a:effectLst/>
                <a:latin typeface="Source Sans Pro" panose="020B0503030403020204" pitchFamily="34" charset="0"/>
                <a:ea typeface="Source Sans Pro" panose="020B0503030403020204" pitchFamily="34" charset="0"/>
                <a:cs typeface="Times New Roman" panose="02020603050405020304" pitchFamily="18" charset="0"/>
                <a:hlinkClick r:id="rId6"/>
              </a:rPr>
              <a:t>7aDenials@sba.gov</a:t>
            </a:r>
            <a:r>
              <a:rPr lang="en-US" sz="3000">
                <a:effectLst/>
                <a:latin typeface="Source Sans Pro" panose="020B0503030403020204" pitchFamily="34" charset="0"/>
                <a:ea typeface="Source Sans Pro" panose="020B0503030403020204" pitchFamily="34" charset="0"/>
                <a:cs typeface="Times New Roman" panose="02020603050405020304" pitchFamily="18" charset="0"/>
              </a:rPr>
              <a:t> – Status of repair/denial files sent to Headquarters </a:t>
            </a:r>
          </a:p>
          <a:p>
            <a:pPr marL="0" indent="0">
              <a:buNone/>
            </a:pPr>
            <a:endParaRPr lang="en-US" sz="1100"/>
          </a:p>
        </p:txBody>
      </p:sp>
      <p:sp>
        <p:nvSpPr>
          <p:cNvPr id="5" name="Slide Number Placeholder 4">
            <a:extLst>
              <a:ext uri="{FF2B5EF4-FFF2-40B4-BE49-F238E27FC236}">
                <a16:creationId xmlns:a16="http://schemas.microsoft.com/office/drawing/2014/main" id="{68C643B2-93BD-3400-22C2-31FC72948AF6}"/>
              </a:ext>
            </a:extLst>
          </p:cNvPr>
          <p:cNvSpPr>
            <a:spLocks noGrp="1"/>
          </p:cNvSpPr>
          <p:nvPr>
            <p:ph type="sldNum" sz="quarter" idx="12"/>
          </p:nvPr>
        </p:nvSpPr>
        <p:spPr>
          <a:xfrm>
            <a:off x="9202366" y="6356350"/>
            <a:ext cx="2151434" cy="365125"/>
          </a:xfrm>
        </p:spPr>
        <p:txBody>
          <a:bodyPr>
            <a:normAutofit/>
          </a:bodyPr>
          <a:lstStyle/>
          <a:p>
            <a:pPr>
              <a:spcAft>
                <a:spcPts val="600"/>
              </a:spcAft>
            </a:pPr>
            <a:fld id="{B1AB44B9-F1EC-4F4B-88D4-413245C9CD3E}" type="slidenum">
              <a:rPr lang="en-US" smtClean="0"/>
              <a:pPr>
                <a:spcAft>
                  <a:spcPts val="600"/>
                </a:spcAft>
              </a:pPr>
              <a:t>15</a:t>
            </a:fld>
            <a:endParaRPr lang="en-US"/>
          </a:p>
        </p:txBody>
      </p:sp>
    </p:spTree>
    <p:extLst>
      <p:ext uri="{BB962C8B-B14F-4D97-AF65-F5344CB8AC3E}">
        <p14:creationId xmlns:p14="http://schemas.microsoft.com/office/powerpoint/2010/main" val="665612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AEAD-5390-4DAA-80CE-80C9F333EE15}"/>
              </a:ext>
            </a:extLst>
          </p:cNvPr>
          <p:cNvSpPr>
            <a:spLocks noGrp="1"/>
          </p:cNvSpPr>
          <p:nvPr>
            <p:ph type="ctrTitle"/>
          </p:nvPr>
        </p:nvSpPr>
        <p:spPr>
          <a:xfrm>
            <a:off x="1554084" y="2430010"/>
            <a:ext cx="9083829" cy="1113871"/>
          </a:xfrm>
        </p:spPr>
        <p:txBody>
          <a:bodyPr>
            <a:normAutofit/>
          </a:bodyPr>
          <a:lstStyle/>
          <a:p>
            <a:r>
              <a:rPr lang="en-US" sz="5400" spc="0">
                <a:solidFill>
                  <a:schemeClr val="tx2"/>
                </a:solidFill>
              </a:rPr>
              <a:t>Office of Financial Assistance </a:t>
            </a:r>
          </a:p>
        </p:txBody>
      </p:sp>
      <p:sp>
        <p:nvSpPr>
          <p:cNvPr id="4" name="Text Placeholder 3">
            <a:extLst>
              <a:ext uri="{FF2B5EF4-FFF2-40B4-BE49-F238E27FC236}">
                <a16:creationId xmlns:a16="http://schemas.microsoft.com/office/drawing/2014/main" id="{317DE60A-A1E2-4588-8A2D-4A2746159FD6}"/>
              </a:ext>
            </a:extLst>
          </p:cNvPr>
          <p:cNvSpPr>
            <a:spLocks noGrp="1"/>
          </p:cNvSpPr>
          <p:nvPr>
            <p:ph type="body" sz="quarter" idx="10"/>
          </p:nvPr>
        </p:nvSpPr>
        <p:spPr>
          <a:xfrm>
            <a:off x="3230349" y="3949202"/>
            <a:ext cx="5731297" cy="1113872"/>
          </a:xfrm>
        </p:spPr>
        <p:txBody>
          <a:bodyPr/>
          <a:lstStyle/>
          <a:p>
            <a:r>
              <a:rPr lang="en-US" sz="3200">
                <a:solidFill>
                  <a:schemeClr val="tx2">
                    <a:lumMod val="75000"/>
                  </a:schemeClr>
                </a:solidFill>
              </a:rPr>
              <a:t>Ginger Allen</a:t>
            </a:r>
          </a:p>
          <a:p>
            <a:r>
              <a:rPr lang="en-US" sz="3200">
                <a:solidFill>
                  <a:schemeClr val="tx2">
                    <a:lumMod val="75000"/>
                  </a:schemeClr>
                </a:solidFill>
              </a:rPr>
              <a:t>Chief, 7(a) Loan Policy Division</a:t>
            </a:r>
          </a:p>
        </p:txBody>
      </p:sp>
    </p:spTree>
    <p:extLst>
      <p:ext uri="{BB962C8B-B14F-4D97-AF65-F5344CB8AC3E}">
        <p14:creationId xmlns:p14="http://schemas.microsoft.com/office/powerpoint/2010/main" val="314127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28BC3-5BB0-448B-AF3F-8BC1A37859F0}"/>
              </a:ext>
            </a:extLst>
          </p:cNvPr>
          <p:cNvSpPr>
            <a:spLocks noGrp="1"/>
          </p:cNvSpPr>
          <p:nvPr>
            <p:ph type="title"/>
          </p:nvPr>
        </p:nvSpPr>
        <p:spPr>
          <a:xfrm>
            <a:off x="609600" y="402879"/>
            <a:ext cx="10972800" cy="500128"/>
          </a:xfrm>
        </p:spPr>
        <p:txBody>
          <a:bodyPr>
            <a:noAutofit/>
          </a:bodyPr>
          <a:lstStyle/>
          <a:p>
            <a:r>
              <a:rPr lang="en-US" sz="3600"/>
              <a:t>Hot Topics</a:t>
            </a:r>
            <a:br>
              <a:rPr lang="en-US" sz="2800"/>
            </a:br>
            <a:endParaRPr lang="en-US" sz="2800"/>
          </a:p>
        </p:txBody>
      </p:sp>
      <p:sp>
        <p:nvSpPr>
          <p:cNvPr id="3" name="Content Placeholder 2">
            <a:extLst>
              <a:ext uri="{FF2B5EF4-FFF2-40B4-BE49-F238E27FC236}">
                <a16:creationId xmlns:a16="http://schemas.microsoft.com/office/drawing/2014/main" id="{58CDBB54-48FB-452F-A2E6-2FBD3E7888CD}"/>
              </a:ext>
            </a:extLst>
          </p:cNvPr>
          <p:cNvSpPr>
            <a:spLocks noGrp="1"/>
          </p:cNvSpPr>
          <p:nvPr>
            <p:ph idx="1"/>
          </p:nvPr>
        </p:nvSpPr>
        <p:spPr>
          <a:xfrm>
            <a:off x="1128320" y="1332411"/>
            <a:ext cx="9935360" cy="5122710"/>
          </a:xfrm>
        </p:spPr>
        <p:txBody>
          <a:bodyPr>
            <a:normAutofit/>
          </a:bodyPr>
          <a:lstStyle/>
          <a:p>
            <a:pPr lvl="1">
              <a:lnSpc>
                <a:spcPct val="100000"/>
              </a:lnSpc>
              <a:spcBef>
                <a:spcPts val="0"/>
              </a:spcBef>
            </a:pPr>
            <a:r>
              <a:rPr lang="en-US" sz="2800">
                <a:latin typeface="Source Sans Pro" panose="020B0503030403020204" pitchFamily="34" charset="0"/>
                <a:ea typeface="Source Sans Pro" panose="020B0503030403020204" pitchFamily="34" charset="0"/>
              </a:rPr>
              <a:t>Community Advantage Pilot Program resources updates</a:t>
            </a:r>
          </a:p>
          <a:p>
            <a:pPr lvl="1">
              <a:lnSpc>
                <a:spcPct val="100000"/>
              </a:lnSpc>
              <a:spcBef>
                <a:spcPts val="0"/>
              </a:spcBef>
            </a:pPr>
            <a:r>
              <a:rPr lang="en-US" sz="2800">
                <a:latin typeface="Source Sans Pro" panose="020B0503030403020204" pitchFamily="34" charset="0"/>
                <a:ea typeface="Source Sans Pro" panose="020B0503030403020204" pitchFamily="34" charset="0"/>
              </a:rPr>
              <a:t>Rising interest rates &amp; costs</a:t>
            </a:r>
            <a:endParaRPr lang="en-US" sz="2800">
              <a:effectLst/>
              <a:latin typeface="Source Sans Pro" panose="020B0503030403020204" pitchFamily="34" charset="0"/>
              <a:ea typeface="Source Sans Pro" panose="020B0503030403020204" pitchFamily="34" charset="0"/>
            </a:endParaRPr>
          </a:p>
          <a:p>
            <a:pPr lvl="1">
              <a:lnSpc>
                <a:spcPct val="100000"/>
              </a:lnSpc>
              <a:spcBef>
                <a:spcPts val="0"/>
              </a:spcBef>
            </a:pPr>
            <a:r>
              <a:rPr lang="en-US" sz="2800">
                <a:effectLst/>
                <a:latin typeface="Source Sans Pro" panose="020B0503030403020204" pitchFamily="34" charset="0"/>
                <a:ea typeface="Source Sans Pro" panose="020B0503030403020204" pitchFamily="34" charset="0"/>
              </a:rPr>
              <a:t>7(a) Fixed interest rate maximums</a:t>
            </a:r>
          </a:p>
          <a:p>
            <a:pPr lvl="1">
              <a:lnSpc>
                <a:spcPct val="100000"/>
              </a:lnSpc>
              <a:spcBef>
                <a:spcPts val="0"/>
              </a:spcBef>
            </a:pPr>
            <a:r>
              <a:rPr lang="en-US" sz="2800">
                <a:latin typeface="Source Sans Pro" panose="020B0503030403020204" pitchFamily="34" charset="0"/>
                <a:ea typeface="Source Sans Pro" panose="020B0503030403020204" pitchFamily="34" charset="0"/>
              </a:rPr>
              <a:t>IRS Form 4506-C draft available for review</a:t>
            </a:r>
          </a:p>
          <a:p>
            <a:pPr lvl="1">
              <a:lnSpc>
                <a:spcPct val="100000"/>
              </a:lnSpc>
              <a:spcBef>
                <a:spcPts val="0"/>
              </a:spcBef>
            </a:pPr>
            <a:r>
              <a:rPr lang="en-US" sz="2800">
                <a:effectLst/>
                <a:latin typeface="Source Sans Pro" panose="020B0503030403020204" pitchFamily="34" charset="0"/>
                <a:ea typeface="Source Sans Pro" panose="020B0503030403020204" pitchFamily="34" charset="0"/>
              </a:rPr>
              <a:t>Tax verification &amp; applicants with fiscal year that coincides with calendar year</a:t>
            </a:r>
          </a:p>
          <a:p>
            <a:pPr lvl="1">
              <a:lnSpc>
                <a:spcPct val="100000"/>
              </a:lnSpc>
              <a:spcBef>
                <a:spcPts val="0"/>
              </a:spcBef>
            </a:pPr>
            <a:r>
              <a:rPr lang="en-US" sz="2800">
                <a:effectLst/>
                <a:latin typeface="Source Sans Pro" panose="020B0503030403020204" pitchFamily="34" charset="0"/>
                <a:ea typeface="Source Sans Pro" panose="020B0503030403020204" pitchFamily="34" charset="0"/>
              </a:rPr>
              <a:t>Deregulatory Rule</a:t>
            </a:r>
          </a:p>
          <a:p>
            <a:pPr marL="342875" lvl="1" indent="0">
              <a:lnSpc>
                <a:spcPct val="100000"/>
              </a:lnSpc>
              <a:spcBef>
                <a:spcPts val="0"/>
              </a:spcBef>
              <a:buNone/>
            </a:pPr>
            <a:endParaRPr lang="en-US" sz="2800">
              <a:effectLst/>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3A150DFE-CD53-4A71-9109-E4CFA95E76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2F040-3028-4E13-B006-F0052EC67CFA}" type="slidenum">
              <a:rPr kumimoji="0" lang="en-US" sz="9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1064927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28BC3-5BB0-448B-AF3F-8BC1A37859F0}"/>
              </a:ext>
            </a:extLst>
          </p:cNvPr>
          <p:cNvSpPr>
            <a:spLocks noGrp="1"/>
          </p:cNvSpPr>
          <p:nvPr>
            <p:ph type="title"/>
          </p:nvPr>
        </p:nvSpPr>
        <p:spPr>
          <a:xfrm>
            <a:off x="609600" y="402879"/>
            <a:ext cx="10972800" cy="500128"/>
          </a:xfrm>
        </p:spPr>
        <p:txBody>
          <a:bodyPr>
            <a:noAutofit/>
          </a:bodyPr>
          <a:lstStyle/>
          <a:p>
            <a:r>
              <a:rPr lang="en-US" sz="3600"/>
              <a:t>7(a) Community Advantage (CA) Resources Updates </a:t>
            </a:r>
            <a:br>
              <a:rPr lang="en-US" sz="2800"/>
            </a:br>
            <a:endParaRPr lang="en-US" sz="2800"/>
          </a:p>
        </p:txBody>
      </p:sp>
      <p:sp>
        <p:nvSpPr>
          <p:cNvPr id="3" name="Content Placeholder 2">
            <a:extLst>
              <a:ext uri="{FF2B5EF4-FFF2-40B4-BE49-F238E27FC236}">
                <a16:creationId xmlns:a16="http://schemas.microsoft.com/office/drawing/2014/main" id="{58CDBB54-48FB-452F-A2E6-2FBD3E7888CD}"/>
              </a:ext>
            </a:extLst>
          </p:cNvPr>
          <p:cNvSpPr>
            <a:spLocks noGrp="1"/>
          </p:cNvSpPr>
          <p:nvPr>
            <p:ph idx="1"/>
          </p:nvPr>
        </p:nvSpPr>
        <p:spPr>
          <a:xfrm>
            <a:off x="789293" y="1234025"/>
            <a:ext cx="11015919" cy="673603"/>
          </a:xfrm>
        </p:spPr>
        <p:txBody>
          <a:bodyPr>
            <a:normAutofit lnSpcReduction="10000"/>
          </a:bodyPr>
          <a:lstStyle/>
          <a:p>
            <a:pPr marL="114325" indent="0" fontAlgn="b">
              <a:lnSpc>
                <a:spcPct val="120000"/>
              </a:lnSpc>
              <a:spcBef>
                <a:spcPts val="1800"/>
              </a:spcBef>
              <a:buNone/>
              <a:defRPr/>
            </a:pPr>
            <a:r>
              <a:rPr lang="en-US" sz="3300" b="1">
                <a:latin typeface="Source Sans Pro" panose="020B0503030403020204" pitchFamily="34" charset="0"/>
                <a:ea typeface="Source Sans Pro" panose="020B0503030403020204" pitchFamily="34" charset="0"/>
              </a:rPr>
              <a:t>7(a) CA Pilot Program </a:t>
            </a:r>
            <a:r>
              <a:rPr lang="en-US" sz="3300" b="1">
                <a:latin typeface="Source Sans Pro" panose="020B0503030403020204" pitchFamily="34" charset="0"/>
                <a:ea typeface="Source Sans Pro" panose="020B0503030403020204" pitchFamily="34" charset="0"/>
                <a:hlinkClick r:id="rId3"/>
              </a:rPr>
              <a:t>web page</a:t>
            </a:r>
            <a:r>
              <a:rPr lang="en-US" sz="3300" b="1">
                <a:latin typeface="Source Sans Pro" panose="020B0503030403020204" pitchFamily="34" charset="0"/>
                <a:ea typeface="Source Sans Pro" panose="020B0503030403020204" pitchFamily="34" charset="0"/>
              </a:rPr>
              <a:t>:</a:t>
            </a:r>
            <a:endParaRPr lang="en-US" sz="3300">
              <a:highlight>
                <a:srgbClr val="FFFF00"/>
              </a:highlight>
              <a:latin typeface="Source Sans Pro" panose="020B0503030403020204" pitchFamily="34" charset="0"/>
              <a:ea typeface="Source Sans Pro" panose="020B0503030403020204" pitchFamily="34" charset="0"/>
            </a:endParaRPr>
          </a:p>
          <a:p>
            <a:pPr marL="457200" lvl="1" indent="0" fontAlgn="b">
              <a:buNone/>
              <a:defRPr/>
            </a:pPr>
            <a:endParaRPr lang="en-US" sz="2400">
              <a:latin typeface="Source Sans Pro" panose="020B0503030403020204" pitchFamily="34" charset="0"/>
              <a:ea typeface="Source Sans Pro" panose="020B0503030403020204" pitchFamily="34" charset="0"/>
            </a:endParaRPr>
          </a:p>
          <a:p>
            <a:pPr marL="457200" lvl="1" indent="0" fontAlgn="b">
              <a:buNone/>
              <a:defRPr/>
            </a:pPr>
            <a:endParaRPr lang="en-US" sz="2400" b="1">
              <a:latin typeface="Source Sans Pro" panose="020B0503030403020204" pitchFamily="34" charset="0"/>
              <a:ea typeface="Source Sans Pro" panose="020B0503030403020204" pitchFamily="34" charset="0"/>
            </a:endParaRPr>
          </a:p>
          <a:p>
            <a:pPr marL="914400" lvl="2" indent="0" defTabSz="914400" fontAlgn="b">
              <a:lnSpc>
                <a:spcPct val="100000"/>
              </a:lnSpc>
              <a:spcBef>
                <a:spcPts val="0"/>
              </a:spcBef>
              <a:buNone/>
              <a:defRPr/>
            </a:pPr>
            <a:endParaRPr lang="en-US" sz="2200" b="1">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3A150DFE-CD53-4A71-9109-E4CFA95E76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2F040-3028-4E13-B006-F0052EC67CFA}" type="slidenum">
              <a:rPr kumimoji="0" lang="en-US" sz="9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
        <p:nvSpPr>
          <p:cNvPr id="5" name="TextBox 4">
            <a:extLst>
              <a:ext uri="{FF2B5EF4-FFF2-40B4-BE49-F238E27FC236}">
                <a16:creationId xmlns:a16="http://schemas.microsoft.com/office/drawing/2014/main" id="{8343333B-2EF7-158F-F19F-2002336F81B4}"/>
              </a:ext>
            </a:extLst>
          </p:cNvPr>
          <p:cNvSpPr txBox="1"/>
          <p:nvPr/>
        </p:nvSpPr>
        <p:spPr>
          <a:xfrm>
            <a:off x="609600" y="1907628"/>
            <a:ext cx="10238686" cy="1938992"/>
          </a:xfrm>
          <a:prstGeom prst="rect">
            <a:avLst/>
          </a:prstGeom>
          <a:noFill/>
        </p:spPr>
        <p:txBody>
          <a:bodyPr wrap="square" numCol="2" rtlCol="0">
            <a:spAutoFit/>
          </a:bodyPr>
          <a:lstStyle/>
          <a:p>
            <a:pPr marL="457225" indent="-342900" fontAlgn="b">
              <a:lnSpc>
                <a:spcPct val="100000"/>
              </a:lnSpc>
              <a:buFont typeface="Arial" panose="020B0604020202020204" pitchFamily="34" charset="0"/>
              <a:buChar char="•"/>
              <a:defRPr/>
            </a:pPr>
            <a:r>
              <a:rPr lang="en-US" sz="2400">
                <a:latin typeface="Source Sans Pro" panose="020B0503030403020204" pitchFamily="34" charset="0"/>
                <a:ea typeface="Source Sans Pro" panose="020B0503030403020204" pitchFamily="34" charset="0"/>
              </a:rPr>
              <a:t>Recorded trainings</a:t>
            </a:r>
          </a:p>
          <a:p>
            <a:pPr marL="457225" indent="-342900" fontAlgn="b">
              <a:lnSpc>
                <a:spcPct val="100000"/>
              </a:lnSpc>
              <a:buFont typeface="Arial" panose="020B0604020202020204" pitchFamily="34" charset="0"/>
              <a:buChar char="•"/>
              <a:defRPr/>
            </a:pPr>
            <a:r>
              <a:rPr lang="en-US" sz="2400">
                <a:latin typeface="Source Sans Pro" panose="020B0503030403020204" pitchFamily="34" charset="0"/>
                <a:ea typeface="Source Sans Pro" panose="020B0503030403020204" pitchFamily="34" charset="0"/>
              </a:rPr>
              <a:t>CA Guide</a:t>
            </a:r>
          </a:p>
          <a:p>
            <a:pPr marL="457225" indent="-342900" fontAlgn="b">
              <a:lnSpc>
                <a:spcPct val="100000"/>
              </a:lnSpc>
              <a:buFont typeface="Arial" panose="020B0604020202020204" pitchFamily="34" charset="0"/>
              <a:buChar char="•"/>
              <a:defRPr/>
            </a:pPr>
            <a:r>
              <a:rPr lang="en-US" sz="2400">
                <a:latin typeface="Source Sans Pro" panose="020B0503030403020204" pitchFamily="34" charset="0"/>
                <a:ea typeface="Source Sans Pro" panose="020B0503030403020204" pitchFamily="34" charset="0"/>
              </a:rPr>
              <a:t>“How to” setup CAFS account and 1502 reporting</a:t>
            </a:r>
          </a:p>
          <a:p>
            <a:pPr marL="457225" indent="-342900" fontAlgn="b">
              <a:buFont typeface="Arial" panose="020B0604020202020204" pitchFamily="34" charset="0"/>
              <a:buChar char="•"/>
              <a:defRPr/>
            </a:pPr>
            <a:r>
              <a:rPr lang="en-US" sz="2400">
                <a:latin typeface="Source Sans Pro" panose="020B0503030403020204" pitchFamily="34" charset="0"/>
                <a:ea typeface="Source Sans Pro" panose="020B0503030403020204" pitchFamily="34" charset="0"/>
              </a:rPr>
              <a:t>Selling on the secondary market</a:t>
            </a:r>
          </a:p>
          <a:p>
            <a:pPr marL="457225" indent="-342900" fontAlgn="b">
              <a:lnSpc>
                <a:spcPct val="100000"/>
              </a:lnSpc>
              <a:buFont typeface="Arial" panose="020B0604020202020204" pitchFamily="34" charset="0"/>
              <a:buChar char="•"/>
              <a:defRPr/>
            </a:pPr>
            <a:r>
              <a:rPr lang="en-US" sz="2400">
                <a:latin typeface="Source Sans Pro" panose="020B0503030403020204" pitchFamily="34" charset="0"/>
                <a:ea typeface="Source Sans Pro" panose="020B0503030403020204" pitchFamily="34" charset="0"/>
              </a:rPr>
              <a:t>Pledging loans for secured credit facilities</a:t>
            </a:r>
          </a:p>
          <a:p>
            <a:pPr marL="457225" indent="-342900" fontAlgn="b">
              <a:lnSpc>
                <a:spcPct val="100000"/>
              </a:lnSpc>
              <a:buFont typeface="Arial" panose="020B0604020202020204" pitchFamily="34" charset="0"/>
              <a:buChar char="•"/>
              <a:defRPr/>
            </a:pPr>
            <a:r>
              <a:rPr lang="en-US" sz="2400">
                <a:latin typeface="Source Sans Pro" panose="020B0503030403020204" pitchFamily="34" charset="0"/>
                <a:ea typeface="Source Sans Pro" panose="020B0503030403020204" pitchFamily="34" charset="0"/>
              </a:rPr>
              <a:t>Completing and filing SBA Form 159</a:t>
            </a:r>
          </a:p>
          <a:p>
            <a:pPr marL="457225" indent="-342900" fontAlgn="b">
              <a:lnSpc>
                <a:spcPct val="100000"/>
              </a:lnSpc>
              <a:buFont typeface="Arial" panose="020B0604020202020204" pitchFamily="34" charset="0"/>
              <a:buChar char="•"/>
              <a:defRPr/>
            </a:pPr>
            <a:r>
              <a:rPr lang="en-US" sz="2400">
                <a:latin typeface="Source Sans Pro" panose="020B0503030403020204" pitchFamily="34" charset="0"/>
                <a:ea typeface="Source Sans Pro" panose="020B0503030403020204" pitchFamily="34" charset="0"/>
              </a:rPr>
              <a:t>etc.</a:t>
            </a:r>
          </a:p>
        </p:txBody>
      </p:sp>
      <p:sp>
        <p:nvSpPr>
          <p:cNvPr id="6" name="TextBox 5">
            <a:extLst>
              <a:ext uri="{FF2B5EF4-FFF2-40B4-BE49-F238E27FC236}">
                <a16:creationId xmlns:a16="http://schemas.microsoft.com/office/drawing/2014/main" id="{71878EE4-D540-C341-9EBB-710E59DDB70F}"/>
              </a:ext>
            </a:extLst>
          </p:cNvPr>
          <p:cNvSpPr txBox="1"/>
          <p:nvPr/>
        </p:nvSpPr>
        <p:spPr>
          <a:xfrm>
            <a:off x="1043151" y="4211709"/>
            <a:ext cx="10105697" cy="1477328"/>
          </a:xfrm>
          <a:prstGeom prst="rect">
            <a:avLst/>
          </a:prstGeom>
          <a:noFill/>
        </p:spPr>
        <p:txBody>
          <a:bodyPr wrap="square" rtlCol="0">
            <a:spAutoFit/>
          </a:bodyPr>
          <a:lstStyle/>
          <a:p>
            <a:r>
              <a:rPr lang="en-US" sz="2400">
                <a:effectLst/>
                <a:latin typeface="Source Sans Pro" panose="020B0503030403020204" pitchFamily="34" charset="0"/>
                <a:ea typeface="Source Sans Pro" panose="020B0503030403020204" pitchFamily="34" charset="0"/>
              </a:rPr>
              <a:t>Updated guaranty purchase demand kits sent to CA Lenders on July 5, 2022 – Will be posted on </a:t>
            </a:r>
            <a:r>
              <a:rPr lang="en-US" sz="2400">
                <a:effectLst/>
                <a:latin typeface="Source Sans Pro" panose="020B0503030403020204" pitchFamily="34" charset="0"/>
                <a:ea typeface="Source Sans Pro" panose="020B0503030403020204" pitchFamily="34" charset="0"/>
                <a:hlinkClick r:id="rId4"/>
              </a:rPr>
              <a:t>SBA document web page</a:t>
            </a:r>
            <a:r>
              <a:rPr lang="en-US" sz="2400">
                <a:effectLst/>
                <a:latin typeface="Source Sans Pro" panose="020B0503030403020204" pitchFamily="34" charset="0"/>
                <a:ea typeface="Source Sans Pro" panose="020B0503030403020204" pitchFamily="34" charset="0"/>
              </a:rPr>
              <a:t> and on the </a:t>
            </a:r>
            <a:r>
              <a:rPr lang="en-US" sz="2400">
                <a:effectLst/>
                <a:latin typeface="Source Sans Pro" panose="020B0503030403020204" pitchFamily="34" charset="0"/>
                <a:ea typeface="Source Sans Pro" panose="020B0503030403020204" pitchFamily="34" charset="0"/>
                <a:hlinkClick r:id="rId5"/>
              </a:rPr>
              <a:t>Loan &amp; Guaranty Centers’ pages</a:t>
            </a:r>
            <a:endParaRPr lang="en-US" sz="2400">
              <a:effectLst/>
              <a:latin typeface="Source Sans Pro" panose="020B0503030403020204" pitchFamily="34" charset="0"/>
              <a:ea typeface="Source Sans Pro" panose="020B0503030403020204" pitchFamily="34" charset="0"/>
            </a:endParaRPr>
          </a:p>
          <a:p>
            <a:endParaRPr lang="en-US"/>
          </a:p>
        </p:txBody>
      </p:sp>
    </p:spTree>
    <p:extLst>
      <p:ext uri="{BB962C8B-B14F-4D97-AF65-F5344CB8AC3E}">
        <p14:creationId xmlns:p14="http://schemas.microsoft.com/office/powerpoint/2010/main" val="358122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5042-8D7F-45D5-8EEB-83D93507B5E6}"/>
              </a:ext>
            </a:extLst>
          </p:cNvPr>
          <p:cNvSpPr>
            <a:spLocks noGrp="1"/>
          </p:cNvSpPr>
          <p:nvPr>
            <p:ph type="title"/>
          </p:nvPr>
        </p:nvSpPr>
        <p:spPr/>
        <p:txBody>
          <a:bodyPr/>
          <a:lstStyle/>
          <a:p>
            <a:r>
              <a:rPr lang="en-US"/>
              <a:t>New Resources for Community Advantage Pilot Program</a:t>
            </a:r>
          </a:p>
        </p:txBody>
      </p:sp>
      <p:sp>
        <p:nvSpPr>
          <p:cNvPr id="3" name="Content Placeholder 2">
            <a:extLst>
              <a:ext uri="{FF2B5EF4-FFF2-40B4-BE49-F238E27FC236}">
                <a16:creationId xmlns:a16="http://schemas.microsoft.com/office/drawing/2014/main" id="{422A2884-964D-463A-8AF6-8D070BF24BE8}"/>
              </a:ext>
            </a:extLst>
          </p:cNvPr>
          <p:cNvSpPr>
            <a:spLocks noGrp="1"/>
          </p:cNvSpPr>
          <p:nvPr>
            <p:ph idx="1"/>
          </p:nvPr>
        </p:nvSpPr>
        <p:spPr>
          <a:xfrm>
            <a:off x="838200" y="1131678"/>
            <a:ext cx="10515600" cy="4898464"/>
          </a:xfrm>
        </p:spPr>
        <p:txBody>
          <a:bodyPr>
            <a:normAutofit lnSpcReduction="10000"/>
          </a:bodyPr>
          <a:lstStyle/>
          <a:p>
            <a:pPr marL="0" indent="0">
              <a:buNone/>
            </a:pPr>
            <a:r>
              <a:rPr lang="en-US"/>
              <a:t>We’ve added resources to the SBA 7(a) Lender webpage for the 7(a) Community Advantage Pilot Program</a:t>
            </a:r>
          </a:p>
          <a:p>
            <a:pPr marL="0" indent="0" algn="l">
              <a:buNone/>
            </a:pPr>
            <a:r>
              <a:rPr lang="en-US" b="1" i="0">
                <a:solidFill>
                  <a:srgbClr val="002E6D"/>
                </a:solidFill>
                <a:effectLst/>
                <a:latin typeface="Source Sans Pro" panose="020B0503030403020204" pitchFamily="34" charset="0"/>
              </a:rPr>
              <a:t>Training &amp; resource materials</a:t>
            </a:r>
          </a:p>
          <a:p>
            <a:pPr algn="l">
              <a:buFont typeface="Arial" panose="020B0604020202020204" pitchFamily="34" charset="0"/>
              <a:buChar char="•"/>
            </a:pPr>
            <a:r>
              <a:rPr lang="en-US" b="0" i="0">
                <a:solidFill>
                  <a:srgbClr val="007DBC"/>
                </a:solidFill>
                <a:effectLst/>
                <a:latin typeface="Source Sans Pro" panose="020B0503030403020204" pitchFamily="34" charset="0"/>
                <a:hlinkClick r:id="rId3"/>
              </a:rPr>
              <a:t>Community Advantage Participant Guide</a:t>
            </a:r>
            <a:r>
              <a:rPr lang="en-US" b="0" i="0">
                <a:solidFill>
                  <a:srgbClr val="1B1E29"/>
                </a:solidFill>
                <a:effectLst/>
                <a:latin typeface="Source Sans Pro" panose="020B0503030403020204" pitchFamily="34" charset="0"/>
              </a:rPr>
              <a:t> </a:t>
            </a:r>
          </a:p>
          <a:p>
            <a:pPr algn="l">
              <a:buFont typeface="Arial" panose="020B0604020202020204" pitchFamily="34" charset="0"/>
              <a:buChar char="•"/>
            </a:pPr>
            <a:r>
              <a:rPr lang="en-US" b="0" i="0">
                <a:solidFill>
                  <a:srgbClr val="007DBC"/>
                </a:solidFill>
                <a:effectLst/>
                <a:latin typeface="Source Sans Pro" panose="020B0503030403020204" pitchFamily="34" charset="0"/>
                <a:hlinkClick r:id="rId4"/>
              </a:rPr>
              <a:t>Community Advantage pilot program affiliation rules presentation</a:t>
            </a:r>
            <a:endParaRPr lang="en-US" b="0" i="0">
              <a:solidFill>
                <a:srgbClr val="1B1E29"/>
              </a:solidFill>
              <a:effectLst/>
              <a:latin typeface="Source Sans Pro" panose="020B0503030403020204" pitchFamily="34" charset="0"/>
            </a:endParaRPr>
          </a:p>
          <a:p>
            <a:pPr algn="l">
              <a:buFont typeface="Arial" panose="020B0604020202020204" pitchFamily="34" charset="0"/>
              <a:buChar char="•"/>
            </a:pPr>
            <a:r>
              <a:rPr lang="en-US" b="0" i="0">
                <a:solidFill>
                  <a:srgbClr val="007DBC"/>
                </a:solidFill>
                <a:effectLst/>
                <a:latin typeface="Source Sans Pro" panose="020B0503030403020204" pitchFamily="34" charset="0"/>
                <a:hlinkClick r:id="rId5"/>
              </a:rPr>
              <a:t>Recorded training of Community Advantage pilot program changes for existing CA lenders</a:t>
            </a:r>
            <a:r>
              <a:rPr lang="en-US" b="0" i="0">
                <a:solidFill>
                  <a:srgbClr val="1B1E29"/>
                </a:solidFill>
                <a:effectLst/>
                <a:latin typeface="Source Sans Pro" panose="020B0503030403020204" pitchFamily="34" charset="0"/>
              </a:rPr>
              <a:t> - May 24, 2022</a:t>
            </a:r>
          </a:p>
          <a:p>
            <a:pPr algn="l">
              <a:buFont typeface="Arial" panose="020B0604020202020204" pitchFamily="34" charset="0"/>
              <a:buChar char="•"/>
            </a:pPr>
            <a:r>
              <a:rPr lang="en-US" b="0" i="0">
                <a:solidFill>
                  <a:srgbClr val="007DBC"/>
                </a:solidFill>
                <a:effectLst/>
                <a:latin typeface="Source Sans Pro" panose="020B0503030403020204" pitchFamily="34" charset="0"/>
                <a:hlinkClick r:id="rId6"/>
              </a:rPr>
              <a:t>Recorded training of Community Advantage affiliation rule changes</a:t>
            </a:r>
            <a:r>
              <a:rPr lang="en-US" b="0" i="0">
                <a:solidFill>
                  <a:srgbClr val="1B1E29"/>
                </a:solidFill>
                <a:effectLst/>
                <a:latin typeface="Source Sans Pro" panose="020B0503030403020204" pitchFamily="34" charset="0"/>
              </a:rPr>
              <a:t> - May 24, 2022</a:t>
            </a:r>
          </a:p>
          <a:p>
            <a:pPr algn="l">
              <a:buFont typeface="Arial" panose="020B0604020202020204" pitchFamily="34" charset="0"/>
              <a:buChar char="•"/>
            </a:pPr>
            <a:r>
              <a:rPr lang="en-US" b="0" i="0">
                <a:solidFill>
                  <a:srgbClr val="007DBC"/>
                </a:solidFill>
                <a:effectLst/>
                <a:latin typeface="Source Sans Pro" panose="020B0503030403020204" pitchFamily="34" charset="0"/>
                <a:hlinkClick r:id="rId7"/>
              </a:rPr>
              <a:t>Video:  Basics of SBA's secondary market sales</a:t>
            </a:r>
            <a:r>
              <a:rPr lang="en-US" b="0" i="0">
                <a:solidFill>
                  <a:srgbClr val="1B1E29"/>
                </a:solidFill>
                <a:effectLst/>
                <a:latin typeface="Source Sans Pro" panose="020B0503030403020204" pitchFamily="34" charset="0"/>
              </a:rPr>
              <a:t> - May 31, 2022 </a:t>
            </a:r>
          </a:p>
          <a:p>
            <a:pPr algn="l">
              <a:buFont typeface="Arial" panose="020B0604020202020204" pitchFamily="34" charset="0"/>
              <a:buChar char="•"/>
            </a:pPr>
            <a:r>
              <a:rPr lang="en-US" b="0" i="0">
                <a:solidFill>
                  <a:srgbClr val="007DBC"/>
                </a:solidFill>
                <a:effectLst/>
                <a:latin typeface="Source Sans Pro" panose="020B0503030403020204" pitchFamily="34" charset="0"/>
                <a:hlinkClick r:id="rId8"/>
              </a:rPr>
              <a:t>Recorded Community Advantage pilot program training for new lenders</a:t>
            </a:r>
            <a:r>
              <a:rPr lang="en-US" b="0" i="0">
                <a:solidFill>
                  <a:srgbClr val="1B1E29"/>
                </a:solidFill>
                <a:effectLst/>
                <a:latin typeface="Source Sans Pro" panose="020B0503030403020204" pitchFamily="34" charset="0"/>
              </a:rPr>
              <a:t> - June 1, 2022</a:t>
            </a:r>
          </a:p>
          <a:p>
            <a:pPr algn="l">
              <a:buFont typeface="Arial" panose="020B0604020202020204" pitchFamily="34" charset="0"/>
              <a:buChar char="•"/>
            </a:pPr>
            <a:r>
              <a:rPr lang="en-US" b="0" i="0">
                <a:solidFill>
                  <a:srgbClr val="007DBC"/>
                </a:solidFill>
                <a:effectLst/>
                <a:latin typeface="Source Sans Pro" panose="020B0503030403020204" pitchFamily="34" charset="0"/>
                <a:hlinkClick r:id="rId9"/>
              </a:rPr>
              <a:t>Video: SBA Form 159 changes for 7(a) and 504</a:t>
            </a:r>
            <a:r>
              <a:rPr lang="en-US" b="0" i="0">
                <a:solidFill>
                  <a:srgbClr val="1B1E29"/>
                </a:solidFill>
                <a:effectLst/>
                <a:latin typeface="Source Sans Pro" panose="020B0503030403020204" pitchFamily="34" charset="0"/>
              </a:rPr>
              <a:t> - June 1, 2022</a:t>
            </a:r>
          </a:p>
          <a:p>
            <a:pPr algn="l">
              <a:buFont typeface="Arial" panose="020B0604020202020204" pitchFamily="34" charset="0"/>
              <a:buChar char="•"/>
            </a:pPr>
            <a:r>
              <a:rPr lang="en-US" b="0" i="0">
                <a:solidFill>
                  <a:srgbClr val="007DBC"/>
                </a:solidFill>
                <a:effectLst/>
                <a:latin typeface="Source Sans Pro" panose="020B0503030403020204" pitchFamily="34" charset="0"/>
                <a:hlinkClick r:id="rId10"/>
              </a:rPr>
              <a:t>Video: Financing 7(a) loans through secured credit agreements</a:t>
            </a:r>
            <a:r>
              <a:rPr lang="en-US" b="0" i="0">
                <a:solidFill>
                  <a:srgbClr val="1B1E29"/>
                </a:solidFill>
                <a:effectLst/>
                <a:latin typeface="Source Sans Pro" panose="020B0503030403020204" pitchFamily="34" charset="0"/>
              </a:rPr>
              <a:t> - June 3, 2022</a:t>
            </a:r>
          </a:p>
          <a:p>
            <a:pPr algn="l"/>
            <a:r>
              <a:rPr lang="en-US" b="0" i="0">
                <a:solidFill>
                  <a:srgbClr val="1B1E29"/>
                </a:solidFill>
                <a:effectLst/>
                <a:latin typeface="Source Sans Pro" panose="020B0503030403020204" pitchFamily="34" charset="0"/>
              </a:rPr>
              <a:t>For instructions on setting up </a:t>
            </a:r>
            <a:r>
              <a:rPr lang="en-US" b="0" i="0">
                <a:solidFill>
                  <a:srgbClr val="007DBC"/>
                </a:solidFill>
                <a:effectLst/>
                <a:latin typeface="Source Sans Pro" panose="020B0503030403020204" pitchFamily="34" charset="0"/>
                <a:hlinkClick r:id="rId11"/>
              </a:rPr>
              <a:t>CAFS</a:t>
            </a:r>
            <a:r>
              <a:rPr lang="en-US" b="0" i="0">
                <a:solidFill>
                  <a:srgbClr val="1B1E29"/>
                </a:solidFill>
                <a:effectLst/>
                <a:latin typeface="Source Sans Pro" panose="020B0503030403020204" pitchFamily="34" charset="0"/>
              </a:rPr>
              <a:t> accounts, SBA Form 1502 reporting, submitting SBA Form 159, and  using APIs, please see the </a:t>
            </a:r>
            <a:r>
              <a:rPr lang="en-US" b="0" i="0">
                <a:solidFill>
                  <a:srgbClr val="007DBC"/>
                </a:solidFill>
                <a:effectLst/>
                <a:latin typeface="Source Sans Pro" panose="020B0503030403020204" pitchFamily="34" charset="0"/>
                <a:hlinkClick r:id="rId12"/>
              </a:rPr>
              <a:t>Fiscal Transfer Agent Resources (FTA wiki)</a:t>
            </a:r>
            <a:endParaRPr lang="en-US" b="0" i="0">
              <a:solidFill>
                <a:srgbClr val="1B1E29"/>
              </a:solidFill>
              <a:effectLst/>
              <a:latin typeface="Source Sans Pro" panose="020B0503030403020204" pitchFamily="34" charset="0"/>
            </a:endParaRPr>
          </a:p>
          <a:p>
            <a:endParaRPr lang="en-US"/>
          </a:p>
        </p:txBody>
      </p:sp>
      <p:sp>
        <p:nvSpPr>
          <p:cNvPr id="4" name="Slide Number Placeholder 3">
            <a:extLst>
              <a:ext uri="{FF2B5EF4-FFF2-40B4-BE49-F238E27FC236}">
                <a16:creationId xmlns:a16="http://schemas.microsoft.com/office/drawing/2014/main" id="{20BF884A-2FBC-4B97-A557-E58F12B0B5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9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25437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D79C5CBE-CA0C-4591-9ABD-D3AEB489AE73}"/>
              </a:ext>
            </a:extLst>
          </p:cNvPr>
          <p:cNvSpPr txBox="1">
            <a:spLocks/>
          </p:cNvSpPr>
          <p:nvPr/>
        </p:nvSpPr>
        <p:spPr>
          <a:xfrm>
            <a:off x="1744661" y="4656439"/>
            <a:ext cx="8702675" cy="830997"/>
          </a:xfrm>
          <a:prstGeom prst="rect">
            <a:avLst/>
          </a:prstGeom>
          <a:noFill/>
        </p:spPr>
        <p:txBody>
          <a:bodyPr vert="horz" wrap="square" lIns="91440" tIns="45720" rIns="91440" bIns="45720" rtlCol="0" anchor="ctr">
            <a:spAutoFit/>
          </a:bodyPr>
          <a:lstStyle>
            <a:defPPr>
              <a:defRPr lang="en-US"/>
            </a:defPPr>
            <a:lvl1pPr marL="0" algn="l" defTabSz="914400" rtl="0" eaLnBrk="1" latinLnBrk="0" hangingPunct="1">
              <a:defRPr sz="1200" kern="1200">
                <a:solidFill>
                  <a:schemeClr val="tx1">
                    <a:tint val="75000"/>
                  </a:schemeClr>
                </a:solidFill>
                <a:latin typeface="Source Sans Pro" charset="0"/>
                <a:ea typeface="Source Sans Pro" charset="0"/>
                <a:cs typeface="Source Sans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US" sz="2400" b="1">
                <a:solidFill>
                  <a:srgbClr val="002060"/>
                </a:solidFill>
                <a:latin typeface="Source Sans Pro" panose="020B0503030403020204" pitchFamily="34" charset="0"/>
                <a:ea typeface="+mn-ea"/>
                <a:cs typeface="+mn-cs"/>
              </a:rPr>
              <a:t>John Miller</a:t>
            </a:r>
          </a:p>
          <a:p>
            <a:pPr algn="ctr" defTabSz="685800">
              <a:defRPr/>
            </a:pPr>
            <a:r>
              <a:rPr lang="en-US" sz="2400" b="1">
                <a:solidFill>
                  <a:srgbClr val="002060"/>
                </a:solidFill>
                <a:latin typeface="Source Sans Pro" panose="020B0503030403020204" pitchFamily="34" charset="0"/>
                <a:ea typeface="+mn-ea"/>
                <a:cs typeface="+mn-cs"/>
              </a:rPr>
              <a:t>Deputy Associate Administrator</a:t>
            </a:r>
          </a:p>
        </p:txBody>
      </p:sp>
      <p:sp>
        <p:nvSpPr>
          <p:cNvPr id="13" name="Title 1">
            <a:extLst>
              <a:ext uri="{FF2B5EF4-FFF2-40B4-BE49-F238E27FC236}">
                <a16:creationId xmlns:a16="http://schemas.microsoft.com/office/drawing/2014/main" id="{AF96EE20-7C39-444B-A399-C37087C95151}"/>
              </a:ext>
            </a:extLst>
          </p:cNvPr>
          <p:cNvSpPr txBox="1">
            <a:spLocks/>
          </p:cNvSpPr>
          <p:nvPr/>
        </p:nvSpPr>
        <p:spPr>
          <a:xfrm>
            <a:off x="1524000" y="885228"/>
            <a:ext cx="9144000" cy="97067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i="0" kern="1200" spc="-100" baseline="0">
                <a:solidFill>
                  <a:srgbClr val="003F80"/>
                </a:solidFill>
                <a:latin typeface="Source Sans Pro" charset="0"/>
                <a:ea typeface="Source Sans Pro" charset="0"/>
                <a:cs typeface="Source Sans Pro" charset="0"/>
              </a:defRPr>
            </a:lvl1pPr>
          </a:lstStyle>
          <a:p>
            <a:r>
              <a:rPr lang="en-US" sz="4000"/>
              <a:t>Office of Capital Access</a:t>
            </a:r>
          </a:p>
        </p:txBody>
      </p:sp>
      <p:pic>
        <p:nvPicPr>
          <p:cNvPr id="6" name="Picture 5">
            <a:extLst>
              <a:ext uri="{FF2B5EF4-FFF2-40B4-BE49-F238E27FC236}">
                <a16:creationId xmlns:a16="http://schemas.microsoft.com/office/drawing/2014/main" id="{22E90B4B-59F3-4134-8DDA-5EA555980A12}"/>
              </a:ext>
            </a:extLst>
          </p:cNvPr>
          <p:cNvPicPr/>
          <p:nvPr/>
        </p:nvPicPr>
        <p:blipFill>
          <a:blip r:embed="rId3"/>
          <a:stretch>
            <a:fillRect/>
          </a:stretch>
        </p:blipFill>
        <p:spPr>
          <a:xfrm>
            <a:off x="5204531" y="1900861"/>
            <a:ext cx="1782933" cy="2686955"/>
          </a:xfrm>
          <a:prstGeom prst="rect">
            <a:avLst/>
          </a:prstGeom>
        </p:spPr>
      </p:pic>
    </p:spTree>
    <p:extLst>
      <p:ext uri="{BB962C8B-B14F-4D97-AF65-F5344CB8AC3E}">
        <p14:creationId xmlns:p14="http://schemas.microsoft.com/office/powerpoint/2010/main" val="36751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575A-1CE2-4910-A267-26D6D699A1B9}"/>
              </a:ext>
            </a:extLst>
          </p:cNvPr>
          <p:cNvSpPr>
            <a:spLocks noGrp="1"/>
          </p:cNvSpPr>
          <p:nvPr>
            <p:ph type="title"/>
          </p:nvPr>
        </p:nvSpPr>
        <p:spPr>
          <a:xfrm>
            <a:off x="527625" y="474506"/>
            <a:ext cx="10804403" cy="461665"/>
          </a:xfrm>
        </p:spPr>
        <p:txBody>
          <a:bodyPr>
            <a:noAutofit/>
          </a:bodyPr>
          <a:lstStyle/>
          <a:p>
            <a:r>
              <a:rPr lang="en-US" sz="3600"/>
              <a:t>Interest Rates &amp; Costs are Rising</a:t>
            </a:r>
          </a:p>
        </p:txBody>
      </p:sp>
      <p:sp>
        <p:nvSpPr>
          <p:cNvPr id="3" name="Content Placeholder 2">
            <a:extLst>
              <a:ext uri="{FF2B5EF4-FFF2-40B4-BE49-F238E27FC236}">
                <a16:creationId xmlns:a16="http://schemas.microsoft.com/office/drawing/2014/main" id="{58205214-048F-4238-AABF-F592EA76B4BD}"/>
              </a:ext>
            </a:extLst>
          </p:cNvPr>
          <p:cNvSpPr>
            <a:spLocks noGrp="1"/>
          </p:cNvSpPr>
          <p:nvPr>
            <p:ph idx="1"/>
          </p:nvPr>
        </p:nvSpPr>
        <p:spPr>
          <a:xfrm>
            <a:off x="868879" y="1190446"/>
            <a:ext cx="10121894" cy="5193048"/>
          </a:xfrm>
        </p:spPr>
        <p:txBody>
          <a:bodyPr>
            <a:noAutofit/>
          </a:bodyPr>
          <a:lstStyle/>
          <a:p>
            <a:pPr>
              <a:lnSpc>
                <a:spcPct val="100000"/>
              </a:lnSpc>
            </a:pPr>
            <a:r>
              <a:rPr lang="en-US" sz="2000"/>
              <a:t>May 4</a:t>
            </a:r>
            <a:r>
              <a:rPr lang="en-US" sz="2000" baseline="30000"/>
              <a:t>th</a:t>
            </a:r>
            <a:r>
              <a:rPr lang="en-US" sz="2000"/>
              <a:t>: Federal Reserve raised benchmark interest rate by 50 basis points (0.5%) – at that time it was the biggest rate hike since 2000</a:t>
            </a:r>
          </a:p>
          <a:p>
            <a:pPr>
              <a:lnSpc>
                <a:spcPct val="100000"/>
              </a:lnSpc>
            </a:pPr>
            <a:r>
              <a:rPr lang="en-US" sz="2000"/>
              <a:t>June 15</a:t>
            </a:r>
            <a:r>
              <a:rPr lang="en-US" sz="2000" baseline="30000"/>
              <a:t>th</a:t>
            </a:r>
            <a:r>
              <a:rPr lang="en-US" sz="2000"/>
              <a:t>: Federal Reserve raised benchmark interest rate by 75 basis points - </a:t>
            </a:r>
            <a:r>
              <a:rPr lang="en-US" sz="2000">
                <a:latin typeface="Source Sans Pro" panose="020B0503030403020204" pitchFamily="34" charset="0"/>
                <a:ea typeface="Source Sans Pro" panose="020B0503030403020204" pitchFamily="34" charset="0"/>
              </a:rPr>
              <a:t>Wall Street Journal (WSJ) Prime Rate is now 4.75%</a:t>
            </a:r>
          </a:p>
          <a:p>
            <a:pPr>
              <a:lnSpc>
                <a:spcPct val="100000"/>
              </a:lnSpc>
            </a:pPr>
            <a:r>
              <a:rPr lang="en-US" sz="2000"/>
              <a:t>SOP 50 10 6, page 240: </a:t>
            </a:r>
          </a:p>
          <a:p>
            <a:pPr lvl="1">
              <a:lnSpc>
                <a:spcPct val="100000"/>
              </a:lnSpc>
            </a:pPr>
            <a:r>
              <a:rPr lang="en-US" sz="1600"/>
              <a:t>For variable interest rate loans, the base rate in effect on the first business day of the month will determine the basis for the initial interest rate for any </a:t>
            </a:r>
            <a:r>
              <a:rPr lang="en-US" sz="1600" b="1" i="1" u="sng"/>
              <a:t>complete loan application received by SBA </a:t>
            </a:r>
            <a:r>
              <a:rPr lang="en-US" sz="1600"/>
              <a:t>during that month</a:t>
            </a:r>
          </a:p>
          <a:p>
            <a:pPr lvl="1">
              <a:lnSpc>
                <a:spcPct val="100000"/>
              </a:lnSpc>
            </a:pPr>
            <a:r>
              <a:rPr lang="en-US" sz="1600"/>
              <a:t>The date the “complete loan application is received by SBA” is the date the loan is approved and assigned a loan number (for both delegated and non-delegated processing)</a:t>
            </a:r>
          </a:p>
          <a:p>
            <a:pPr>
              <a:lnSpc>
                <a:spcPct val="100000"/>
              </a:lnSpc>
            </a:pPr>
            <a:r>
              <a:rPr lang="en-US" sz="2000"/>
              <a:t>Rising construction costs &amp; rising interest rates: Be thoughtful about rising costs. Construction escrows –Ensure all the pieces will be in place by loan closing (permits, construction contracts, etc.) Reminder: SOP 50 10 6, </a:t>
            </a:r>
            <a:r>
              <a:rPr lang="en-US" sz="2000" err="1"/>
              <a:t>pg</a:t>
            </a:r>
            <a:r>
              <a:rPr lang="en-US" sz="2000"/>
              <a:t> 436: If the construction component of the loan is more than $350,000, lender must obtain evidence of Borrower’s ability to pay cost overruns prior to approving any contract modification.</a:t>
            </a:r>
            <a:endParaRPr lang="en-US" sz="1800"/>
          </a:p>
          <a:p>
            <a:pPr marL="0" indent="0">
              <a:buNone/>
            </a:pPr>
            <a:endParaRPr lang="en-US" sz="2000"/>
          </a:p>
        </p:txBody>
      </p:sp>
      <p:sp>
        <p:nvSpPr>
          <p:cNvPr id="4" name="Slide Number Placeholder 3">
            <a:extLst>
              <a:ext uri="{FF2B5EF4-FFF2-40B4-BE49-F238E27FC236}">
                <a16:creationId xmlns:a16="http://schemas.microsoft.com/office/drawing/2014/main" id="{C28FFB02-300F-4D47-9595-CB2AC3C6E7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2F040-3028-4E13-B006-F0052EC67CFA}" type="slidenum">
              <a:rPr kumimoji="0" lang="en-US" sz="9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2008254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5042-8D7F-45D5-8EEB-83D93507B5E6}"/>
              </a:ext>
            </a:extLst>
          </p:cNvPr>
          <p:cNvSpPr>
            <a:spLocks noGrp="1"/>
          </p:cNvSpPr>
          <p:nvPr>
            <p:ph type="title"/>
          </p:nvPr>
        </p:nvSpPr>
        <p:spPr/>
        <p:txBody>
          <a:bodyPr/>
          <a:lstStyle/>
          <a:p>
            <a:r>
              <a:rPr lang="en-US"/>
              <a:t>7(a) Fixed Interest Rates</a:t>
            </a:r>
          </a:p>
        </p:txBody>
      </p:sp>
      <p:sp>
        <p:nvSpPr>
          <p:cNvPr id="3" name="Content Placeholder 2">
            <a:extLst>
              <a:ext uri="{FF2B5EF4-FFF2-40B4-BE49-F238E27FC236}">
                <a16:creationId xmlns:a16="http://schemas.microsoft.com/office/drawing/2014/main" id="{422A2884-964D-463A-8AF6-8D070BF24BE8}"/>
              </a:ext>
            </a:extLst>
          </p:cNvPr>
          <p:cNvSpPr>
            <a:spLocks noGrp="1"/>
          </p:cNvSpPr>
          <p:nvPr>
            <p:ph idx="1"/>
          </p:nvPr>
        </p:nvSpPr>
        <p:spPr>
          <a:xfrm>
            <a:off x="641619" y="1520686"/>
            <a:ext cx="10908761" cy="4469825"/>
          </a:xfrm>
        </p:spPr>
        <p:txBody>
          <a:bodyPr>
            <a:normAutofit/>
          </a:bodyPr>
          <a:lstStyle/>
          <a:p>
            <a:r>
              <a:rPr lang="en-US">
                <a:solidFill>
                  <a:srgbClr val="1B1E29"/>
                </a:solidFill>
                <a:latin typeface="Source Sans Pro" panose="020B0503030403020204" pitchFamily="34" charset="0"/>
                <a:ea typeface="Source Sans Pro" panose="020B0503030403020204" pitchFamily="34" charset="0"/>
              </a:rPr>
              <a:t>SOP 50 10 6, page 240, Maximum allowable fixed rate: </a:t>
            </a:r>
          </a:p>
          <a:p>
            <a:pPr lvl="1"/>
            <a:r>
              <a:rPr lang="en-US">
                <a:solidFill>
                  <a:srgbClr val="1B1E29"/>
                </a:solidFill>
                <a:latin typeface="Source Sans Pro" panose="020B0503030403020204" pitchFamily="34" charset="0"/>
                <a:ea typeface="Source Sans Pro" panose="020B0503030403020204" pitchFamily="34" charset="0"/>
              </a:rPr>
              <a:t>Is </a:t>
            </a:r>
            <a:r>
              <a:rPr kumimoji="0" lang="en-US" strike="noStrike" kern="1200" cap="none" spc="0" normalizeH="0" baseline="0" noProof="0">
                <a:ln>
                  <a:noFill/>
                </a:ln>
                <a:solidFill>
                  <a:srgbClr val="1B1E29"/>
                </a:solidFill>
                <a:uLnTx/>
                <a:uFillTx/>
                <a:latin typeface="Source Sans Pro" panose="020B0503030403020204" pitchFamily="34" charset="0"/>
                <a:ea typeface="Source Sans Pro" panose="020B0503030403020204" pitchFamily="34" charset="0"/>
              </a:rPr>
              <a:t>the WSJ Prime rate in effect on the first business day of the month plus the allowable spread</a:t>
            </a:r>
          </a:p>
          <a:p>
            <a:pPr lvl="1"/>
            <a:r>
              <a:rPr lang="en-US">
                <a:solidFill>
                  <a:srgbClr val="1B1E29"/>
                </a:solidFill>
                <a:latin typeface="Source Sans Pro" panose="020B0503030403020204" pitchFamily="34" charset="0"/>
                <a:ea typeface="Source Sans Pro" panose="020B0503030403020204" pitchFamily="34" charset="0"/>
              </a:rPr>
              <a:t>May only be used if the rate will be in effect for the entire term of the loan without adjustment or reset</a:t>
            </a:r>
          </a:p>
          <a:p>
            <a:pPr lvl="1"/>
            <a:r>
              <a:rPr lang="en-US">
                <a:solidFill>
                  <a:srgbClr val="1B1E29"/>
                </a:solidFill>
                <a:latin typeface="Source Sans Pro" panose="020B0503030403020204" pitchFamily="34" charset="0"/>
                <a:ea typeface="Source Sans Pro" panose="020B0503030403020204" pitchFamily="34" charset="0"/>
              </a:rPr>
              <a:t>SBA will periodically publish the maximum allowable fixed interest rate in the Federal Register</a:t>
            </a:r>
          </a:p>
          <a:p>
            <a:pPr lvl="1"/>
            <a:r>
              <a:rPr lang="en-US" sz="2400">
                <a:solidFill>
                  <a:srgbClr val="1B1E29"/>
                </a:solidFill>
                <a:latin typeface="Source Sans Pro" panose="020B0503030403020204" pitchFamily="34" charset="0"/>
                <a:ea typeface="Source Sans Pro" panose="020B0503030403020204" pitchFamily="34" charset="0"/>
              </a:rPr>
              <a:t>SBA last published the maximum allowable fixed interest rate in the Federal Register on </a:t>
            </a:r>
            <a:r>
              <a:rPr kumimoji="0" lang="en-US" sz="2400" strike="noStrike" kern="1200" cap="none" spc="0" normalizeH="0" baseline="0" noProof="0">
                <a:ln>
                  <a:noFill/>
                </a:ln>
                <a:solidFill>
                  <a:srgbClr val="1B1E29"/>
                </a:solidFill>
                <a:uLnTx/>
                <a:uFillTx/>
                <a:latin typeface="Source Sans Pro" panose="020B0503030403020204" pitchFamily="34" charset="0"/>
                <a:ea typeface="Source Sans Pro" panose="020B0503030403020204" pitchFamily="34" charset="0"/>
              </a:rPr>
              <a:t>Nov. 6, 2018:    </a:t>
            </a:r>
            <a:r>
              <a:rPr lang="en-US" sz="2400" u="sng">
                <a:solidFill>
                  <a:srgbClr val="0563C1"/>
                </a:solidFill>
                <a:effectLst/>
                <a:latin typeface="Source Sans Pro" panose="020B0503030403020204" pitchFamily="34" charset="0"/>
                <a:ea typeface="Source Sans Pro" panose="020B0503030403020204" pitchFamily="34" charset="0"/>
                <a:hlinkClick r:id="rId3"/>
              </a:rPr>
              <a:t>83 FR 55478</a:t>
            </a:r>
            <a:endParaRPr lang="en-US">
              <a:latin typeface="Source Sans Pro" panose="020B0503030403020204" pitchFamily="34" charset="0"/>
              <a:ea typeface="Source Sans Pro" panose="020B0503030403020204" pitchFamily="34" charset="0"/>
            </a:endParaRPr>
          </a:p>
          <a:p>
            <a:pPr marL="0" indent="0">
              <a:buNone/>
            </a:pPr>
            <a:endParaRPr lang="en-US"/>
          </a:p>
        </p:txBody>
      </p:sp>
      <p:sp>
        <p:nvSpPr>
          <p:cNvPr id="4" name="Slide Number Placeholder 3">
            <a:extLst>
              <a:ext uri="{FF2B5EF4-FFF2-40B4-BE49-F238E27FC236}">
                <a16:creationId xmlns:a16="http://schemas.microsoft.com/office/drawing/2014/main" id="{20BF884A-2FBC-4B97-A557-E58F12B0B5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4032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5042-8D7F-45D5-8EEB-83D93507B5E6}"/>
              </a:ext>
            </a:extLst>
          </p:cNvPr>
          <p:cNvSpPr>
            <a:spLocks noGrp="1"/>
          </p:cNvSpPr>
          <p:nvPr>
            <p:ph type="title"/>
          </p:nvPr>
        </p:nvSpPr>
        <p:spPr/>
        <p:txBody>
          <a:bodyPr/>
          <a:lstStyle/>
          <a:p>
            <a:r>
              <a:rPr lang="en-US"/>
              <a:t>7(a) Fixed Interest Rates</a:t>
            </a:r>
          </a:p>
        </p:txBody>
      </p:sp>
      <p:sp>
        <p:nvSpPr>
          <p:cNvPr id="3" name="Content Placeholder 2">
            <a:extLst>
              <a:ext uri="{FF2B5EF4-FFF2-40B4-BE49-F238E27FC236}">
                <a16:creationId xmlns:a16="http://schemas.microsoft.com/office/drawing/2014/main" id="{422A2884-964D-463A-8AF6-8D070BF24BE8}"/>
              </a:ext>
            </a:extLst>
          </p:cNvPr>
          <p:cNvSpPr>
            <a:spLocks noGrp="1"/>
          </p:cNvSpPr>
          <p:nvPr>
            <p:ph idx="1"/>
          </p:nvPr>
        </p:nvSpPr>
        <p:spPr>
          <a:xfrm>
            <a:off x="351182" y="1215316"/>
            <a:ext cx="11489635" cy="4705622"/>
          </a:xfrm>
        </p:spPr>
        <p:txBody>
          <a:bodyPr>
            <a:normAutofit/>
          </a:bodyPr>
          <a:lstStyle/>
          <a:p>
            <a:pPr>
              <a:spcAft>
                <a:spcPts val="600"/>
              </a:spcAft>
            </a:pPr>
            <a:r>
              <a:rPr lang="en-US" sz="2000">
                <a:solidFill>
                  <a:srgbClr val="1B1E29"/>
                </a:solidFill>
                <a:latin typeface="Source Sans Pro" panose="020B0503030403020204" pitchFamily="34" charset="0"/>
                <a:ea typeface="Source Sans Pro" panose="020B0503030403020204" pitchFamily="34" charset="0"/>
              </a:rPr>
              <a:t>SBA last published the maximum allowable fixed interest rate in the Federal Register on </a:t>
            </a:r>
            <a:r>
              <a:rPr kumimoji="0" lang="en-US" sz="2000" strike="noStrike" kern="1200" cap="none" spc="0" normalizeH="0" baseline="0" noProof="0">
                <a:ln>
                  <a:noFill/>
                </a:ln>
                <a:solidFill>
                  <a:srgbClr val="1B1E29"/>
                </a:solidFill>
                <a:uLnTx/>
                <a:uFillTx/>
                <a:latin typeface="Source Sans Pro" panose="020B0503030403020204" pitchFamily="34" charset="0"/>
                <a:ea typeface="Source Sans Pro" panose="020B0503030403020204" pitchFamily="34" charset="0"/>
              </a:rPr>
              <a:t>Nov. 6, 2018:    </a:t>
            </a:r>
            <a:r>
              <a:rPr lang="en-US" sz="2000" u="sng">
                <a:solidFill>
                  <a:srgbClr val="0563C1"/>
                </a:solidFill>
                <a:effectLst/>
                <a:latin typeface="Source Sans Pro" panose="020B0503030403020204" pitchFamily="34" charset="0"/>
                <a:ea typeface="Source Sans Pro" panose="020B0503030403020204" pitchFamily="34" charset="0"/>
                <a:hlinkClick r:id="rId3"/>
              </a:rPr>
              <a:t>83 FR 55478</a:t>
            </a:r>
            <a:r>
              <a:rPr lang="en-US" sz="2000">
                <a:solidFill>
                  <a:srgbClr val="0563C1"/>
                </a:solidFill>
                <a:effectLst/>
                <a:latin typeface="Source Sans Pro" panose="020B0503030403020204" pitchFamily="34" charset="0"/>
                <a:ea typeface="Source Sans Pro" panose="020B0503030403020204" pitchFamily="34" charset="0"/>
              </a:rPr>
              <a:t> - </a:t>
            </a:r>
            <a:r>
              <a:rPr lang="en-US" sz="2000">
                <a:latin typeface="Source Sans Pro" panose="020B0503030403020204" pitchFamily="34" charset="0"/>
                <a:ea typeface="Source Sans Pro" panose="020B0503030403020204" pitchFamily="34" charset="0"/>
              </a:rPr>
              <a:t>Max fixed 7(a) interest rates f</a:t>
            </a:r>
            <a:r>
              <a:rPr kumimoji="0" lang="en-US" sz="2000" strike="noStrike" kern="1200" cap="none" spc="0" normalizeH="0" baseline="0" noProof="0">
                <a:ln>
                  <a:noFill/>
                </a:ln>
                <a:solidFill>
                  <a:srgbClr val="1B1E29"/>
                </a:solidFill>
                <a:uLnTx/>
                <a:uFillTx/>
                <a:latin typeface="Source Sans Pro" panose="020B0503030403020204" pitchFamily="34" charset="0"/>
                <a:ea typeface="Source Sans Pro" panose="020B0503030403020204" pitchFamily="34" charset="0"/>
              </a:rPr>
              <a:t>or any 7(a) loan, including SBA Express,  Export Express, and Community Advantage Pilot Program (excluding EWCP):</a:t>
            </a:r>
            <a:endParaRPr lang="en-US" sz="2000" u="sng">
              <a:solidFill>
                <a:srgbClr val="0563C1"/>
              </a:solidFill>
              <a:effectLst/>
              <a:latin typeface="Source Sans Pro" panose="020B0503030403020204" pitchFamily="34" charset="0"/>
              <a:ea typeface="Source Sans Pro" panose="020B0503030403020204" pitchFamily="34" charset="0"/>
            </a:endParaRP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$25,000 or less:  </a:t>
            </a:r>
            <a:r>
              <a:rPr lang="en-US" sz="1800">
                <a:solidFill>
                  <a:srgbClr val="1B1E29"/>
                </a:solidFill>
                <a:latin typeface="Source Sans Pro" panose="020B0503030403020204" pitchFamily="34" charset="0"/>
                <a:ea typeface="Source Sans Pro" panose="020B0503030403020204" pitchFamily="34" charset="0"/>
              </a:rPr>
              <a:t>Prime + 600 basis points </a:t>
            </a:r>
            <a:r>
              <a:rPr lang="en-US" sz="1800">
                <a:solidFill>
                  <a:srgbClr val="1B1E29"/>
                </a:solidFill>
                <a:highlight>
                  <a:srgbClr val="FFFF00"/>
                </a:highlight>
                <a:latin typeface="Source Sans Pro" panose="020B0503030403020204" pitchFamily="34" charset="0"/>
                <a:ea typeface="Source Sans Pro" panose="020B0503030403020204" pitchFamily="34" charset="0"/>
              </a:rPr>
              <a:t>+ the 200 basis points permitted by 13 CFR 120.215</a:t>
            </a:r>
            <a:r>
              <a:rPr lang="en-US" sz="1800">
                <a:solidFill>
                  <a:srgbClr val="1B1E29"/>
                </a:solidFill>
                <a:latin typeface="Source Sans Pro" panose="020B0503030403020204" pitchFamily="34" charset="0"/>
                <a:ea typeface="Source Sans Pro" panose="020B0503030403020204" pitchFamily="34" charset="0"/>
              </a:rPr>
              <a:t>;</a:t>
            </a: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$25,001 to $50,000:</a:t>
            </a:r>
            <a:r>
              <a:rPr lang="en-US" sz="1800">
                <a:solidFill>
                  <a:srgbClr val="1B1E29"/>
                </a:solidFill>
                <a:latin typeface="Source Sans Pro" panose="020B0503030403020204" pitchFamily="34" charset="0"/>
                <a:ea typeface="Source Sans Pro" panose="020B0503030403020204" pitchFamily="34" charset="0"/>
              </a:rPr>
              <a:t>  Prime + 600 basis points </a:t>
            </a:r>
            <a:r>
              <a:rPr lang="en-US" sz="1800">
                <a:solidFill>
                  <a:srgbClr val="1B1E29"/>
                </a:solidFill>
                <a:highlight>
                  <a:srgbClr val="FFFF00"/>
                </a:highlight>
                <a:latin typeface="Source Sans Pro" panose="020B0503030403020204" pitchFamily="34" charset="0"/>
                <a:ea typeface="Source Sans Pro" panose="020B0503030403020204" pitchFamily="34" charset="0"/>
              </a:rPr>
              <a:t>+ the 100 basis points permitted by 13 CFR 120.215</a:t>
            </a:r>
            <a:r>
              <a:rPr lang="en-US" sz="1800">
                <a:solidFill>
                  <a:srgbClr val="1B1E29"/>
                </a:solidFill>
                <a:latin typeface="Source Sans Pro" panose="020B0503030403020204" pitchFamily="34" charset="0"/>
                <a:ea typeface="Source Sans Pro" panose="020B0503030403020204" pitchFamily="34" charset="0"/>
              </a:rPr>
              <a:t>;</a:t>
            </a: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$50,001 to $250,000:  10.75%   </a:t>
            </a:r>
            <a:r>
              <a:rPr lang="en-US" sz="1800">
                <a:solidFill>
                  <a:srgbClr val="1B1E29"/>
                </a:solidFill>
                <a:latin typeface="Source Sans Pro" panose="020B0503030403020204" pitchFamily="34" charset="0"/>
                <a:ea typeface="Source Sans Pro" panose="020B0503030403020204" pitchFamily="34" charset="0"/>
              </a:rPr>
              <a:t>(Prime + 600 basis points);</a:t>
            </a: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greater than $250,000:  9.75%   </a:t>
            </a:r>
            <a:r>
              <a:rPr lang="en-US" sz="1800">
                <a:solidFill>
                  <a:srgbClr val="1B1E29"/>
                </a:solidFill>
                <a:latin typeface="Source Sans Pro" panose="020B0503030403020204" pitchFamily="34" charset="0"/>
                <a:ea typeface="Source Sans Pro" panose="020B0503030403020204" pitchFamily="34" charset="0"/>
              </a:rPr>
              <a:t>(Prime + 500 basis points);</a:t>
            </a:r>
            <a:endParaRPr kumimoji="0" lang="en-US" sz="1800" strike="noStrike" kern="1200" cap="none" spc="0" normalizeH="0" baseline="0" noProof="0">
              <a:ln>
                <a:noFill/>
              </a:ln>
              <a:solidFill>
                <a:srgbClr val="1B1E29"/>
              </a:solidFill>
              <a:uLnTx/>
              <a:uFillTx/>
              <a:latin typeface="Source Sans Pro" panose="020B0503030403020204" pitchFamily="34" charset="0"/>
              <a:ea typeface="Source Sans Pro" panose="020B0503030403020204" pitchFamily="34" charset="0"/>
            </a:endParaRPr>
          </a:p>
          <a:p>
            <a:r>
              <a:rPr lang="en-US" sz="2000">
                <a:latin typeface="Source Sans Pro" panose="020B0503030403020204" pitchFamily="34" charset="0"/>
                <a:ea typeface="Source Sans Pro" panose="020B0503030403020204" pitchFamily="34" charset="0"/>
              </a:rPr>
              <a:t>The Deregulatory Rule, effective Aug. 1, 2022, removes 13 CFR 120.215 from the regulations</a:t>
            </a:r>
          </a:p>
          <a:p>
            <a:r>
              <a:rPr lang="en-US" sz="2000">
                <a:latin typeface="Source Sans Pro" panose="020B0503030403020204" pitchFamily="34" charset="0"/>
                <a:ea typeface="Source Sans Pro" panose="020B0503030403020204" pitchFamily="34" charset="0"/>
              </a:rPr>
              <a:t>The calculation of the maximum 7(a) fixed interest rates as published in 83 FR 55478 remains valid because 13 CFR 120.215 was in effect when the Federal Register Notice (FRN) was published</a:t>
            </a:r>
          </a:p>
          <a:p>
            <a:r>
              <a:rPr lang="en-US" sz="2000">
                <a:latin typeface="Source Sans Pro" panose="020B0503030403020204" pitchFamily="34" charset="0"/>
                <a:ea typeface="Source Sans Pro" panose="020B0503030403020204" pitchFamily="34" charset="0"/>
              </a:rPr>
              <a:t>To avoid confusion in the lending industry, SBA has a draft FRN in clearance that will re-state the maximum 7(a) fixed interest rates with the same aggregate spreads over Prime without reference to 13 CFR 120.215</a:t>
            </a:r>
            <a:endParaRPr lang="en-US"/>
          </a:p>
        </p:txBody>
      </p:sp>
      <p:sp>
        <p:nvSpPr>
          <p:cNvPr id="4" name="Slide Number Placeholder 3">
            <a:extLst>
              <a:ext uri="{FF2B5EF4-FFF2-40B4-BE49-F238E27FC236}">
                <a16:creationId xmlns:a16="http://schemas.microsoft.com/office/drawing/2014/main" id="{20BF884A-2FBC-4B97-A557-E58F12B0B5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1432234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5042-8D7F-45D5-8EEB-83D93507B5E6}"/>
              </a:ext>
            </a:extLst>
          </p:cNvPr>
          <p:cNvSpPr>
            <a:spLocks noGrp="1"/>
          </p:cNvSpPr>
          <p:nvPr>
            <p:ph type="title"/>
          </p:nvPr>
        </p:nvSpPr>
        <p:spPr/>
        <p:txBody>
          <a:bodyPr/>
          <a:lstStyle/>
          <a:p>
            <a:r>
              <a:rPr lang="en-US"/>
              <a:t>7(a) Fixed Interest Rates</a:t>
            </a:r>
          </a:p>
        </p:txBody>
      </p:sp>
      <p:sp>
        <p:nvSpPr>
          <p:cNvPr id="3" name="Content Placeholder 2">
            <a:extLst>
              <a:ext uri="{FF2B5EF4-FFF2-40B4-BE49-F238E27FC236}">
                <a16:creationId xmlns:a16="http://schemas.microsoft.com/office/drawing/2014/main" id="{422A2884-964D-463A-8AF6-8D070BF24BE8}"/>
              </a:ext>
            </a:extLst>
          </p:cNvPr>
          <p:cNvSpPr>
            <a:spLocks noGrp="1"/>
          </p:cNvSpPr>
          <p:nvPr>
            <p:ph idx="1"/>
          </p:nvPr>
        </p:nvSpPr>
        <p:spPr>
          <a:xfrm>
            <a:off x="351182" y="1215316"/>
            <a:ext cx="11489635" cy="4705622"/>
          </a:xfrm>
        </p:spPr>
        <p:txBody>
          <a:bodyPr>
            <a:normAutofit/>
          </a:bodyPr>
          <a:lstStyle/>
          <a:p>
            <a:pPr>
              <a:spcAft>
                <a:spcPts val="600"/>
              </a:spcAft>
            </a:pPr>
            <a:r>
              <a:rPr lang="en-US" sz="2000">
                <a:solidFill>
                  <a:srgbClr val="1B1E29"/>
                </a:solidFill>
                <a:latin typeface="Source Sans Pro" panose="020B0503030403020204" pitchFamily="34" charset="0"/>
                <a:ea typeface="Source Sans Pro" panose="020B0503030403020204" pitchFamily="34" charset="0"/>
              </a:rPr>
              <a:t>In accordance with FRN </a:t>
            </a:r>
            <a:r>
              <a:rPr lang="en-US" sz="2000" u="sng">
                <a:solidFill>
                  <a:srgbClr val="0563C1"/>
                </a:solidFill>
                <a:effectLst/>
                <a:latin typeface="Source Sans Pro" panose="020B0503030403020204" pitchFamily="34" charset="0"/>
                <a:ea typeface="Source Sans Pro" panose="020B0503030403020204" pitchFamily="34" charset="0"/>
                <a:hlinkClick r:id="rId3"/>
              </a:rPr>
              <a:t>83 FR 55478</a:t>
            </a:r>
            <a:r>
              <a:rPr lang="en-US" sz="2000">
                <a:solidFill>
                  <a:srgbClr val="0563C1"/>
                </a:solidFill>
                <a:effectLst/>
                <a:latin typeface="Source Sans Pro" panose="020B0503030403020204" pitchFamily="34" charset="0"/>
                <a:ea typeface="Source Sans Pro" panose="020B0503030403020204" pitchFamily="34" charset="0"/>
              </a:rPr>
              <a:t> </a:t>
            </a:r>
            <a:r>
              <a:rPr lang="en-US" sz="2000">
                <a:solidFill>
                  <a:srgbClr val="1B1E29"/>
                </a:solidFill>
                <a:latin typeface="Source Sans Pro" panose="020B0503030403020204" pitchFamily="34" charset="0"/>
                <a:ea typeface="Source Sans Pro" panose="020B0503030403020204" pitchFamily="34" charset="0"/>
              </a:rPr>
              <a:t>published in 2018</a:t>
            </a:r>
            <a:r>
              <a:rPr lang="en-US" sz="2000">
                <a:solidFill>
                  <a:srgbClr val="0563C1"/>
                </a:solidFill>
                <a:effectLst/>
                <a:latin typeface="Source Sans Pro" panose="020B0503030403020204" pitchFamily="34" charset="0"/>
                <a:ea typeface="Source Sans Pro" panose="020B0503030403020204" pitchFamily="34" charset="0"/>
              </a:rPr>
              <a:t>- </a:t>
            </a:r>
            <a:r>
              <a:rPr lang="en-US" sz="2000">
                <a:latin typeface="Source Sans Pro" panose="020B0503030403020204" pitchFamily="34" charset="0"/>
                <a:ea typeface="Source Sans Pro" panose="020B0503030403020204" pitchFamily="34" charset="0"/>
              </a:rPr>
              <a:t>Max fixed 7(a) interest rates f</a:t>
            </a:r>
            <a:r>
              <a:rPr kumimoji="0" lang="en-US" sz="2000" strike="noStrike" kern="1200" cap="none" spc="0" normalizeH="0" baseline="0" noProof="0">
                <a:ln>
                  <a:noFill/>
                </a:ln>
                <a:solidFill>
                  <a:srgbClr val="1B1E29"/>
                </a:solidFill>
                <a:uLnTx/>
                <a:uFillTx/>
                <a:latin typeface="Source Sans Pro" panose="020B0503030403020204" pitchFamily="34" charset="0"/>
                <a:ea typeface="Source Sans Pro" panose="020B0503030403020204" pitchFamily="34" charset="0"/>
              </a:rPr>
              <a:t>or any 7(a) loan, including SBA Express,  Export Express, and Community Advantage Pilot Program (excluding EWCP):</a:t>
            </a:r>
            <a:endParaRPr lang="en-US" sz="2000" u="sng">
              <a:solidFill>
                <a:srgbClr val="0563C1"/>
              </a:solidFill>
              <a:effectLst/>
              <a:latin typeface="Source Sans Pro" panose="020B0503030403020204" pitchFamily="34" charset="0"/>
              <a:ea typeface="Source Sans Pro" panose="020B0503030403020204" pitchFamily="34" charset="0"/>
            </a:endParaRP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$25,000 or less:  </a:t>
            </a:r>
            <a:r>
              <a:rPr lang="en-US" sz="1800">
                <a:solidFill>
                  <a:srgbClr val="1B1E29"/>
                </a:solidFill>
                <a:latin typeface="Source Sans Pro" panose="020B0503030403020204" pitchFamily="34" charset="0"/>
                <a:ea typeface="Source Sans Pro" panose="020B0503030403020204" pitchFamily="34" charset="0"/>
              </a:rPr>
              <a:t>Prime + 600 basis points </a:t>
            </a:r>
            <a:r>
              <a:rPr lang="en-US" sz="1800">
                <a:solidFill>
                  <a:srgbClr val="1B1E29"/>
                </a:solidFill>
                <a:highlight>
                  <a:srgbClr val="FFFF00"/>
                </a:highlight>
                <a:latin typeface="Source Sans Pro" panose="020B0503030403020204" pitchFamily="34" charset="0"/>
                <a:ea typeface="Source Sans Pro" panose="020B0503030403020204" pitchFamily="34" charset="0"/>
              </a:rPr>
              <a:t>+ the 200 basis points permitted by 13 CFR 120.215</a:t>
            </a:r>
            <a:r>
              <a:rPr lang="en-US" sz="1800">
                <a:solidFill>
                  <a:srgbClr val="1B1E29"/>
                </a:solidFill>
                <a:latin typeface="Source Sans Pro" panose="020B0503030403020204" pitchFamily="34" charset="0"/>
                <a:ea typeface="Source Sans Pro" panose="020B0503030403020204" pitchFamily="34" charset="0"/>
              </a:rPr>
              <a:t>;</a:t>
            </a: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$25,001 to $50,000:</a:t>
            </a:r>
            <a:r>
              <a:rPr lang="en-US" sz="1800">
                <a:solidFill>
                  <a:srgbClr val="1B1E29"/>
                </a:solidFill>
                <a:latin typeface="Source Sans Pro" panose="020B0503030403020204" pitchFamily="34" charset="0"/>
                <a:ea typeface="Source Sans Pro" panose="020B0503030403020204" pitchFamily="34" charset="0"/>
              </a:rPr>
              <a:t>  Prime + 600 basis points </a:t>
            </a:r>
            <a:r>
              <a:rPr lang="en-US" sz="1800">
                <a:solidFill>
                  <a:srgbClr val="1B1E29"/>
                </a:solidFill>
                <a:highlight>
                  <a:srgbClr val="FFFF00"/>
                </a:highlight>
                <a:latin typeface="Source Sans Pro" panose="020B0503030403020204" pitchFamily="34" charset="0"/>
                <a:ea typeface="Source Sans Pro" panose="020B0503030403020204" pitchFamily="34" charset="0"/>
              </a:rPr>
              <a:t>+ the 100 basis points permitted by 13 CFR 120.215</a:t>
            </a:r>
            <a:r>
              <a:rPr lang="en-US" sz="1800">
                <a:solidFill>
                  <a:srgbClr val="1B1E29"/>
                </a:solidFill>
                <a:latin typeface="Source Sans Pro" panose="020B0503030403020204" pitchFamily="34" charset="0"/>
                <a:ea typeface="Source Sans Pro" panose="020B0503030403020204" pitchFamily="34" charset="0"/>
              </a:rPr>
              <a:t>;</a:t>
            </a: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$50,001 to $250,000:  10.75%   </a:t>
            </a:r>
            <a:r>
              <a:rPr lang="en-US" sz="1800">
                <a:solidFill>
                  <a:srgbClr val="1B1E29"/>
                </a:solidFill>
                <a:latin typeface="Source Sans Pro" panose="020B0503030403020204" pitchFamily="34" charset="0"/>
                <a:ea typeface="Source Sans Pro" panose="020B0503030403020204" pitchFamily="34" charset="0"/>
              </a:rPr>
              <a:t>(Prime + 600 basis points);</a:t>
            </a: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greater than $250,000:  9.75%   </a:t>
            </a:r>
            <a:r>
              <a:rPr lang="en-US" sz="1800">
                <a:solidFill>
                  <a:srgbClr val="1B1E29"/>
                </a:solidFill>
                <a:latin typeface="Source Sans Pro" panose="020B0503030403020204" pitchFamily="34" charset="0"/>
                <a:ea typeface="Source Sans Pro" panose="020B0503030403020204" pitchFamily="34" charset="0"/>
              </a:rPr>
              <a:t>(Prime + 500 basis points);</a:t>
            </a:r>
            <a:endParaRPr kumimoji="0" lang="en-US" sz="1800" strike="noStrike" kern="1200" cap="none" spc="0" normalizeH="0" baseline="0" noProof="0">
              <a:ln>
                <a:noFill/>
              </a:ln>
              <a:solidFill>
                <a:srgbClr val="1B1E29"/>
              </a:solidFill>
              <a:uLnTx/>
              <a:uFillTx/>
              <a:latin typeface="Source Sans Pro" panose="020B0503030403020204" pitchFamily="34" charset="0"/>
              <a:ea typeface="Source Sans Pro" panose="020B0503030403020204" pitchFamily="34" charset="0"/>
            </a:endParaRPr>
          </a:p>
          <a:p>
            <a:r>
              <a:rPr lang="en-US" sz="2000">
                <a:latin typeface="Source Sans Pro" panose="020B0503030403020204" pitchFamily="34" charset="0"/>
                <a:ea typeface="Source Sans Pro" panose="020B0503030403020204" pitchFamily="34" charset="0"/>
              </a:rPr>
              <a:t>In accordance with the draft FRN in clearance: For loans approved in July 2022 (Prime is 4.75%):</a:t>
            </a: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$25,000 or less:  12.75%   </a:t>
            </a:r>
            <a:r>
              <a:rPr lang="en-US" sz="1800">
                <a:solidFill>
                  <a:srgbClr val="1B1E29"/>
                </a:solidFill>
                <a:latin typeface="Source Sans Pro" panose="020B0503030403020204" pitchFamily="34" charset="0"/>
                <a:ea typeface="Source Sans Pro" panose="020B0503030403020204" pitchFamily="34" charset="0"/>
              </a:rPr>
              <a:t>(Prime + 800 basis points);</a:t>
            </a: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$25,001 to $50,000:</a:t>
            </a:r>
            <a:r>
              <a:rPr lang="en-US" sz="1800">
                <a:solidFill>
                  <a:srgbClr val="1B1E29"/>
                </a:solidFill>
                <a:latin typeface="Source Sans Pro" panose="020B0503030403020204" pitchFamily="34" charset="0"/>
                <a:ea typeface="Source Sans Pro" panose="020B0503030403020204" pitchFamily="34" charset="0"/>
              </a:rPr>
              <a:t>  </a:t>
            </a:r>
            <a:r>
              <a:rPr lang="en-US" sz="1800" b="1">
                <a:solidFill>
                  <a:srgbClr val="1B1E29"/>
                </a:solidFill>
                <a:latin typeface="Source Sans Pro" panose="020B0503030403020204" pitchFamily="34" charset="0"/>
                <a:ea typeface="Source Sans Pro" panose="020B0503030403020204" pitchFamily="34" charset="0"/>
              </a:rPr>
              <a:t>11.75%  </a:t>
            </a:r>
            <a:r>
              <a:rPr lang="en-US" sz="1800">
                <a:solidFill>
                  <a:srgbClr val="1B1E29"/>
                </a:solidFill>
                <a:latin typeface="Source Sans Pro" panose="020B0503030403020204" pitchFamily="34" charset="0"/>
                <a:ea typeface="Source Sans Pro" panose="020B0503030403020204" pitchFamily="34" charset="0"/>
              </a:rPr>
              <a:t> (Prime + 700 basis points);</a:t>
            </a: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$50,001 to $250,000:  10.75%   </a:t>
            </a:r>
            <a:r>
              <a:rPr lang="en-US" sz="1800">
                <a:solidFill>
                  <a:srgbClr val="1B1E29"/>
                </a:solidFill>
                <a:latin typeface="Source Sans Pro" panose="020B0503030403020204" pitchFamily="34" charset="0"/>
                <a:ea typeface="Source Sans Pro" panose="020B0503030403020204" pitchFamily="34" charset="0"/>
              </a:rPr>
              <a:t>(Prime + 600 basis points);</a:t>
            </a:r>
          </a:p>
          <a:p>
            <a:pPr lvl="1">
              <a:lnSpc>
                <a:spcPct val="10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Loans greater than $250,000:  9.75%   </a:t>
            </a:r>
            <a:r>
              <a:rPr lang="en-US" sz="1800">
                <a:solidFill>
                  <a:srgbClr val="1B1E29"/>
                </a:solidFill>
                <a:latin typeface="Source Sans Pro" panose="020B0503030403020204" pitchFamily="34" charset="0"/>
                <a:ea typeface="Source Sans Pro" panose="020B0503030403020204" pitchFamily="34" charset="0"/>
              </a:rPr>
              <a:t>(Prime + 500 basis points);</a:t>
            </a:r>
            <a:endParaRPr lang="en-US">
              <a:latin typeface="Source Sans Pro" panose="020B0503030403020204" pitchFamily="34" charset="0"/>
              <a:ea typeface="Source Sans Pro" panose="020B0503030403020204" pitchFamily="34" charset="0"/>
            </a:endParaRPr>
          </a:p>
          <a:p>
            <a:pPr marL="0" indent="0">
              <a:buNone/>
            </a:pPr>
            <a:endParaRPr lang="en-US"/>
          </a:p>
        </p:txBody>
      </p:sp>
      <p:sp>
        <p:nvSpPr>
          <p:cNvPr id="4" name="Slide Number Placeholder 3">
            <a:extLst>
              <a:ext uri="{FF2B5EF4-FFF2-40B4-BE49-F238E27FC236}">
                <a16:creationId xmlns:a16="http://schemas.microsoft.com/office/drawing/2014/main" id="{20BF884A-2FBC-4B97-A557-E58F12B0B5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635107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5042-8D7F-45D5-8EEB-83D93507B5E6}"/>
              </a:ext>
            </a:extLst>
          </p:cNvPr>
          <p:cNvSpPr>
            <a:spLocks noGrp="1"/>
          </p:cNvSpPr>
          <p:nvPr>
            <p:ph type="title"/>
          </p:nvPr>
        </p:nvSpPr>
        <p:spPr/>
        <p:txBody>
          <a:bodyPr/>
          <a:lstStyle/>
          <a:p>
            <a:r>
              <a:rPr lang="en-US"/>
              <a:t>7(a) Fixed Interest Rates</a:t>
            </a:r>
          </a:p>
        </p:txBody>
      </p:sp>
      <p:sp>
        <p:nvSpPr>
          <p:cNvPr id="3" name="Content Placeholder 2">
            <a:extLst>
              <a:ext uri="{FF2B5EF4-FFF2-40B4-BE49-F238E27FC236}">
                <a16:creationId xmlns:a16="http://schemas.microsoft.com/office/drawing/2014/main" id="{422A2884-964D-463A-8AF6-8D070BF24BE8}"/>
              </a:ext>
            </a:extLst>
          </p:cNvPr>
          <p:cNvSpPr>
            <a:spLocks noGrp="1"/>
          </p:cNvSpPr>
          <p:nvPr>
            <p:ph idx="1"/>
          </p:nvPr>
        </p:nvSpPr>
        <p:spPr>
          <a:xfrm>
            <a:off x="565484" y="1670180"/>
            <a:ext cx="4872790" cy="4657170"/>
          </a:xfrm>
        </p:spPr>
        <p:txBody>
          <a:bodyPr>
            <a:normAutofit/>
          </a:bodyPr>
          <a:lstStyle/>
          <a:p>
            <a:pPr>
              <a:lnSpc>
                <a:spcPct val="100000"/>
              </a:lnSpc>
            </a:pPr>
            <a:r>
              <a:rPr lang="en-US" sz="2400"/>
              <a:t>Where to find the published maximum 7(a) fixed interest rates:</a:t>
            </a:r>
          </a:p>
          <a:p>
            <a:pPr lvl="1">
              <a:lnSpc>
                <a:spcPct val="100000"/>
              </a:lnSpc>
            </a:pPr>
            <a:r>
              <a:rPr lang="en-US" sz="2000"/>
              <a:t>Use the </a:t>
            </a:r>
            <a:r>
              <a:rPr lang="en-US" sz="2000" b="1">
                <a:hlinkClick r:id="rId3"/>
              </a:rPr>
              <a:t>FTA wiki page</a:t>
            </a:r>
            <a:r>
              <a:rPr lang="en-US" sz="2000"/>
              <a:t> to download a spreadsheet with current &amp; historical fixed interest rate maximums by loan amount</a:t>
            </a:r>
          </a:p>
          <a:p>
            <a:pPr lvl="1">
              <a:lnSpc>
                <a:spcPct val="100000"/>
              </a:lnSpc>
            </a:pPr>
            <a:r>
              <a:rPr lang="en-US" sz="2000"/>
              <a:t>SOP 50 10 6 currently sends readers to CAFS – please use FTA wiki instead. When the SOP is updated, we will refer readers to the FTA wiki</a:t>
            </a:r>
          </a:p>
          <a:p>
            <a:endParaRPr lang="en-US"/>
          </a:p>
        </p:txBody>
      </p:sp>
      <p:sp>
        <p:nvSpPr>
          <p:cNvPr id="4" name="Slide Number Placeholder 3">
            <a:extLst>
              <a:ext uri="{FF2B5EF4-FFF2-40B4-BE49-F238E27FC236}">
                <a16:creationId xmlns:a16="http://schemas.microsoft.com/office/drawing/2014/main" id="{20BF884A-2FBC-4B97-A557-E58F12B0B5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cxnSp>
        <p:nvCxnSpPr>
          <p:cNvPr id="7" name="Straight Connector 6">
            <a:extLst>
              <a:ext uri="{FF2B5EF4-FFF2-40B4-BE49-F238E27FC236}">
                <a16:creationId xmlns:a16="http://schemas.microsoft.com/office/drawing/2014/main" id="{770B5CA0-C965-451A-8A7F-74B178A3A9D8}"/>
              </a:ext>
            </a:extLst>
          </p:cNvPr>
          <p:cNvCxnSpPr/>
          <p:nvPr/>
        </p:nvCxnSpPr>
        <p:spPr>
          <a:xfrm>
            <a:off x="5561045" y="1290936"/>
            <a:ext cx="0" cy="5036414"/>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28494C9-E6DD-03FE-123A-1FD1A9E0F896}"/>
              </a:ext>
            </a:extLst>
          </p:cNvPr>
          <p:cNvGrpSpPr/>
          <p:nvPr/>
        </p:nvGrpSpPr>
        <p:grpSpPr>
          <a:xfrm>
            <a:off x="5872111" y="1148850"/>
            <a:ext cx="5072178" cy="5078559"/>
            <a:chOff x="5872111" y="1148850"/>
            <a:chExt cx="5072178" cy="5078559"/>
          </a:xfrm>
        </p:grpSpPr>
        <p:pic>
          <p:nvPicPr>
            <p:cNvPr id="6" name="Picture 5">
              <a:extLst>
                <a:ext uri="{FF2B5EF4-FFF2-40B4-BE49-F238E27FC236}">
                  <a16:creationId xmlns:a16="http://schemas.microsoft.com/office/drawing/2014/main" id="{D4D3A73B-05EE-619E-2E1A-C088BB6091B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5872111" y="1485427"/>
              <a:ext cx="5072178" cy="4741982"/>
            </a:xfrm>
            <a:prstGeom prst="rect">
              <a:avLst/>
            </a:prstGeom>
            <a:noFill/>
          </p:spPr>
        </p:pic>
        <p:sp>
          <p:nvSpPr>
            <p:cNvPr id="5" name="TextBox 4">
              <a:extLst>
                <a:ext uri="{FF2B5EF4-FFF2-40B4-BE49-F238E27FC236}">
                  <a16:creationId xmlns:a16="http://schemas.microsoft.com/office/drawing/2014/main" id="{B329F29B-A3AF-0D71-21D2-C24A08FCAA91}"/>
                </a:ext>
              </a:extLst>
            </p:cNvPr>
            <p:cNvSpPr txBox="1"/>
            <p:nvPr/>
          </p:nvSpPr>
          <p:spPr>
            <a:xfrm>
              <a:off x="7366485" y="1148850"/>
              <a:ext cx="32439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E29"/>
                  </a:solidFill>
                  <a:effectLst/>
                  <a:uLnTx/>
                  <a:uFillTx/>
                  <a:latin typeface="Calibri" panose="020F0502020204030204"/>
                  <a:ea typeface="+mn-ea"/>
                  <a:cs typeface="+mn-cs"/>
                </a:rPr>
                <a:t>FTA Wiki Page</a:t>
              </a:r>
            </a:p>
          </p:txBody>
        </p:sp>
      </p:grpSp>
    </p:spTree>
    <p:extLst>
      <p:ext uri="{BB962C8B-B14F-4D97-AF65-F5344CB8AC3E}">
        <p14:creationId xmlns:p14="http://schemas.microsoft.com/office/powerpoint/2010/main" val="653244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5042-8D7F-45D5-8EEB-83D93507B5E6}"/>
              </a:ext>
            </a:extLst>
          </p:cNvPr>
          <p:cNvSpPr>
            <a:spLocks noGrp="1"/>
          </p:cNvSpPr>
          <p:nvPr>
            <p:ph type="title"/>
          </p:nvPr>
        </p:nvSpPr>
        <p:spPr/>
        <p:txBody>
          <a:bodyPr/>
          <a:lstStyle/>
          <a:p>
            <a:r>
              <a:rPr lang="en-US"/>
              <a:t>IRS </a:t>
            </a:r>
            <a:r>
              <a:rPr lang="en-US" spc="0"/>
              <a:t>Announces</a:t>
            </a:r>
            <a:r>
              <a:rPr lang="en-US"/>
              <a:t> Draft Changes to IRS Form 4506-C</a:t>
            </a:r>
          </a:p>
        </p:txBody>
      </p:sp>
      <p:sp>
        <p:nvSpPr>
          <p:cNvPr id="3" name="Content Placeholder 2">
            <a:extLst>
              <a:ext uri="{FF2B5EF4-FFF2-40B4-BE49-F238E27FC236}">
                <a16:creationId xmlns:a16="http://schemas.microsoft.com/office/drawing/2014/main" id="{422A2884-964D-463A-8AF6-8D070BF24BE8}"/>
              </a:ext>
            </a:extLst>
          </p:cNvPr>
          <p:cNvSpPr>
            <a:spLocks noGrp="1"/>
          </p:cNvSpPr>
          <p:nvPr>
            <p:ph idx="1"/>
          </p:nvPr>
        </p:nvSpPr>
        <p:spPr>
          <a:xfrm>
            <a:off x="838200" y="1558614"/>
            <a:ext cx="10515600" cy="4206625"/>
          </a:xfrm>
        </p:spPr>
        <p:txBody>
          <a:bodyPr>
            <a:normAutofit/>
          </a:bodyPr>
          <a:lstStyle/>
          <a:p>
            <a:r>
              <a:rPr lang="en-US" sz="2400"/>
              <a:t>IRS Form 4506-C is being modernized and upgraded </a:t>
            </a:r>
          </a:p>
          <a:p>
            <a:r>
              <a:rPr lang="en-US" sz="2400"/>
              <a:t>Click </a:t>
            </a:r>
            <a:r>
              <a:rPr lang="en-US" sz="2400">
                <a:hlinkClick r:id="rId3"/>
              </a:rPr>
              <a:t>here</a:t>
            </a:r>
            <a:r>
              <a:rPr lang="en-US" sz="2400"/>
              <a:t> to see the draft revisions for use in preparing internal software updates - - </a:t>
            </a:r>
            <a:r>
              <a:rPr lang="en-US" sz="2400" b="1" i="1" u="sng">
                <a:solidFill>
                  <a:srgbClr val="FF0000"/>
                </a:solidFill>
              </a:rPr>
              <a:t>Do not submit the draft form to IRS </a:t>
            </a:r>
            <a:endParaRPr lang="en-US" sz="2400"/>
          </a:p>
          <a:p>
            <a:r>
              <a:rPr lang="en-US" sz="2400"/>
              <a:t>Signatures are required for any taxpayer listed on the filed tax forms</a:t>
            </a:r>
          </a:p>
          <a:p>
            <a:r>
              <a:rPr lang="en-US" sz="2400"/>
              <a:t>Required as of December 1, 2022: The revised form will be the only acceptable form for IVES</a:t>
            </a:r>
          </a:p>
          <a:p>
            <a:r>
              <a:rPr lang="en-US" sz="2400"/>
              <a:t>Subscribe </a:t>
            </a:r>
            <a:r>
              <a:rPr lang="en-US" sz="2400">
                <a:hlinkClick r:id="rId4"/>
              </a:rPr>
              <a:t>here</a:t>
            </a:r>
            <a:r>
              <a:rPr lang="en-US" sz="2400"/>
              <a:t> for IRS 4506 updates via GovDelivery</a:t>
            </a:r>
          </a:p>
          <a:p>
            <a:r>
              <a:rPr lang="en-US" sz="2400"/>
              <a:t>Please direct all questions to IRS</a:t>
            </a:r>
          </a:p>
          <a:p>
            <a:endParaRPr lang="en-US"/>
          </a:p>
        </p:txBody>
      </p:sp>
      <p:sp>
        <p:nvSpPr>
          <p:cNvPr id="4" name="Slide Number Placeholder 3">
            <a:extLst>
              <a:ext uri="{FF2B5EF4-FFF2-40B4-BE49-F238E27FC236}">
                <a16:creationId xmlns:a16="http://schemas.microsoft.com/office/drawing/2014/main" id="{20BF884A-2FBC-4B97-A557-E58F12B0B5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4026861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F575A-1CE2-4910-A267-26D6D699A1B9}"/>
              </a:ext>
            </a:extLst>
          </p:cNvPr>
          <p:cNvSpPr>
            <a:spLocks noGrp="1"/>
          </p:cNvSpPr>
          <p:nvPr>
            <p:ph type="title"/>
          </p:nvPr>
        </p:nvSpPr>
        <p:spPr>
          <a:xfrm>
            <a:off x="527625" y="474506"/>
            <a:ext cx="10804403" cy="461665"/>
          </a:xfrm>
        </p:spPr>
        <p:txBody>
          <a:bodyPr>
            <a:noAutofit/>
          </a:bodyPr>
          <a:lstStyle/>
          <a:p>
            <a:r>
              <a:rPr lang="en-US" sz="3600"/>
              <a:t>Reminder: Tax Verification</a:t>
            </a:r>
          </a:p>
        </p:txBody>
      </p:sp>
      <p:sp>
        <p:nvSpPr>
          <p:cNvPr id="3" name="Content Placeholder 2">
            <a:extLst>
              <a:ext uri="{FF2B5EF4-FFF2-40B4-BE49-F238E27FC236}">
                <a16:creationId xmlns:a16="http://schemas.microsoft.com/office/drawing/2014/main" id="{58205214-048F-4238-AABF-F592EA76B4BD}"/>
              </a:ext>
            </a:extLst>
          </p:cNvPr>
          <p:cNvSpPr>
            <a:spLocks noGrp="1"/>
          </p:cNvSpPr>
          <p:nvPr>
            <p:ph idx="1"/>
          </p:nvPr>
        </p:nvSpPr>
        <p:spPr>
          <a:xfrm>
            <a:off x="825027" y="1420602"/>
            <a:ext cx="10209597" cy="4901370"/>
          </a:xfrm>
        </p:spPr>
        <p:txBody>
          <a:bodyPr>
            <a:noAutofit/>
          </a:bodyPr>
          <a:lstStyle/>
          <a:p>
            <a:pPr marL="0" indent="0">
              <a:lnSpc>
                <a:spcPct val="100000"/>
              </a:lnSpc>
              <a:buNone/>
            </a:pPr>
            <a:r>
              <a:rPr lang="en-US" sz="2400" b="1"/>
              <a:t>SOP 50 10 6</a:t>
            </a:r>
            <a:r>
              <a:rPr lang="en-US" sz="2400"/>
              <a:t>, Part 2, Section A, Ch. 6, Para. B., page 206: </a:t>
            </a:r>
          </a:p>
          <a:p>
            <a:pPr>
              <a:lnSpc>
                <a:spcPct val="100000"/>
              </a:lnSpc>
            </a:pPr>
            <a:r>
              <a:rPr lang="en-US" sz="2000"/>
              <a:t>Provides an exception to the requirement to obtain tax return transcripts for the most recent fiscal year if the year-end is within 6 months of the date SBA received the application</a:t>
            </a:r>
          </a:p>
          <a:p>
            <a:pPr marL="342875" lvl="1" indent="0">
              <a:lnSpc>
                <a:spcPct val="100000"/>
              </a:lnSpc>
              <a:buNone/>
            </a:pPr>
            <a:r>
              <a:rPr lang="en-US" sz="2000" b="1"/>
              <a:t>Reminder:</a:t>
            </a:r>
            <a:r>
              <a:rPr lang="en-US" sz="2000"/>
              <a:t> If the Applicant’s fiscal year coincides with the calendar year, we are now past the 6-month window for this exception for 2021 – that means 2021 tax transcript is required</a:t>
            </a:r>
          </a:p>
          <a:p>
            <a:pPr marL="0" indent="0">
              <a:lnSpc>
                <a:spcPct val="100000"/>
              </a:lnSpc>
              <a:buNone/>
            </a:pPr>
            <a:endParaRPr lang="en-US" sz="2000"/>
          </a:p>
          <a:p>
            <a:pPr>
              <a:lnSpc>
                <a:spcPct val="100000"/>
              </a:lnSpc>
            </a:pPr>
            <a:r>
              <a:rPr lang="en-US" sz="2000"/>
              <a:t>If the Applicant has filed an extension for the most recent fiscal year, the Lender must obtain a copy of the extension along with evidence of payment of estimated taxes</a:t>
            </a:r>
          </a:p>
          <a:p>
            <a:pPr marL="0" indent="0">
              <a:buNone/>
            </a:pPr>
            <a:endParaRPr lang="en-US" sz="2000"/>
          </a:p>
          <a:p>
            <a:pPr marL="0" indent="0">
              <a:buNone/>
            </a:pPr>
            <a:endParaRPr lang="en-US" sz="2000"/>
          </a:p>
          <a:p>
            <a:pPr marL="0" indent="0">
              <a:buNone/>
            </a:pPr>
            <a:endParaRPr lang="en-US" sz="2000"/>
          </a:p>
          <a:p>
            <a:endParaRPr lang="en-US" sz="2000"/>
          </a:p>
          <a:p>
            <a:pPr marL="0" indent="0">
              <a:buNone/>
            </a:pPr>
            <a:endParaRPr lang="en-US" sz="2000"/>
          </a:p>
        </p:txBody>
      </p:sp>
      <p:sp>
        <p:nvSpPr>
          <p:cNvPr id="4" name="Slide Number Placeholder 3">
            <a:extLst>
              <a:ext uri="{FF2B5EF4-FFF2-40B4-BE49-F238E27FC236}">
                <a16:creationId xmlns:a16="http://schemas.microsoft.com/office/drawing/2014/main" id="{C28FFB02-300F-4D47-9595-CB2AC3C6E7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2F040-3028-4E13-B006-F0052EC67CFA}" type="slidenum">
              <a:rPr kumimoji="0" lang="en-US" sz="9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3334031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9172B5-0D2F-4594-87B8-E82724477B03}"/>
              </a:ext>
            </a:extLst>
          </p:cNvPr>
          <p:cNvSpPr>
            <a:spLocks noGrp="1"/>
          </p:cNvSpPr>
          <p:nvPr>
            <p:ph type="body" sz="quarter" idx="10"/>
          </p:nvPr>
        </p:nvSpPr>
        <p:spPr>
          <a:xfrm>
            <a:off x="1251020" y="2909956"/>
            <a:ext cx="10219173" cy="1538952"/>
          </a:xfrm>
        </p:spPr>
        <p:txBody>
          <a:bodyPr/>
          <a:lstStyle/>
          <a:p>
            <a:pPr>
              <a:lnSpc>
                <a:spcPct val="100000"/>
              </a:lnSpc>
            </a:pPr>
            <a:r>
              <a:rPr lang="en-US" b="0">
                <a:solidFill>
                  <a:schemeClr val="tx1"/>
                </a:solidFill>
              </a:rPr>
              <a:t>Final Rule: Regulatory Reform Initiative: Streamlining and Modernizing the 7(a), Microloan, and 504 Loan Program to Reduce Unnecessary Regulatory Burden</a:t>
            </a:r>
          </a:p>
        </p:txBody>
      </p:sp>
      <p:sp>
        <p:nvSpPr>
          <p:cNvPr id="9" name="Title 8">
            <a:extLst>
              <a:ext uri="{FF2B5EF4-FFF2-40B4-BE49-F238E27FC236}">
                <a16:creationId xmlns:a16="http://schemas.microsoft.com/office/drawing/2014/main" id="{EF2E1C1F-E3BC-4824-A9B5-CE0720A12BAF}"/>
              </a:ext>
            </a:extLst>
          </p:cNvPr>
          <p:cNvSpPr>
            <a:spLocks noGrp="1"/>
          </p:cNvSpPr>
          <p:nvPr>
            <p:ph type="ctrTitle"/>
          </p:nvPr>
        </p:nvSpPr>
        <p:spPr>
          <a:xfrm>
            <a:off x="872532" y="1657977"/>
            <a:ext cx="10446936" cy="1189297"/>
          </a:xfrm>
        </p:spPr>
        <p:txBody>
          <a:bodyPr>
            <a:normAutofit/>
          </a:bodyPr>
          <a:lstStyle/>
          <a:p>
            <a:r>
              <a:rPr lang="en-US" sz="7200" spc="0"/>
              <a:t>“The Deregulatory Rule”</a:t>
            </a:r>
          </a:p>
        </p:txBody>
      </p:sp>
      <p:sp>
        <p:nvSpPr>
          <p:cNvPr id="2" name="TextBox 1">
            <a:extLst>
              <a:ext uri="{FF2B5EF4-FFF2-40B4-BE49-F238E27FC236}">
                <a16:creationId xmlns:a16="http://schemas.microsoft.com/office/drawing/2014/main" id="{B37FC905-2971-53FE-067E-59BCAEEAA97D}"/>
              </a:ext>
            </a:extLst>
          </p:cNvPr>
          <p:cNvSpPr txBox="1"/>
          <p:nvPr/>
        </p:nvSpPr>
        <p:spPr>
          <a:xfrm>
            <a:off x="4098235" y="4676803"/>
            <a:ext cx="3995530" cy="523220"/>
          </a:xfrm>
          <a:prstGeom prst="rect">
            <a:avLst/>
          </a:prstGeom>
          <a:noFill/>
        </p:spPr>
        <p:txBody>
          <a:bodyPr wrap="square" rtlCol="0">
            <a:spAutoFit/>
          </a:bodyPr>
          <a:lstStyle/>
          <a:p>
            <a:r>
              <a:rPr lang="en-US" sz="2800"/>
              <a:t>Effective August 1, 2022</a:t>
            </a:r>
          </a:p>
        </p:txBody>
      </p:sp>
    </p:spTree>
    <p:extLst>
      <p:ext uri="{BB962C8B-B14F-4D97-AF65-F5344CB8AC3E}">
        <p14:creationId xmlns:p14="http://schemas.microsoft.com/office/powerpoint/2010/main" val="2934163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FD14-F290-4A51-829F-454D8ABFE383}"/>
              </a:ext>
            </a:extLst>
          </p:cNvPr>
          <p:cNvSpPr>
            <a:spLocks noGrp="1"/>
          </p:cNvSpPr>
          <p:nvPr>
            <p:ph type="title"/>
          </p:nvPr>
        </p:nvSpPr>
        <p:spPr>
          <a:xfrm>
            <a:off x="612493" y="542550"/>
            <a:ext cx="11192719" cy="598904"/>
          </a:xfrm>
        </p:spPr>
        <p:txBody>
          <a:bodyPr>
            <a:normAutofit fontScale="90000"/>
          </a:bodyPr>
          <a:lstStyle/>
          <a:p>
            <a:r>
              <a:rPr lang="en-US" spc="0"/>
              <a:t>Background and Purpose of the Regulatory Reform Initiative</a:t>
            </a:r>
          </a:p>
        </p:txBody>
      </p:sp>
      <p:sp>
        <p:nvSpPr>
          <p:cNvPr id="3" name="Content Placeholder 2">
            <a:extLst>
              <a:ext uri="{FF2B5EF4-FFF2-40B4-BE49-F238E27FC236}">
                <a16:creationId xmlns:a16="http://schemas.microsoft.com/office/drawing/2014/main" id="{7AFCB348-65C8-4A35-AC9E-125E88CBD498}"/>
              </a:ext>
            </a:extLst>
          </p:cNvPr>
          <p:cNvSpPr>
            <a:spLocks noGrp="1"/>
          </p:cNvSpPr>
          <p:nvPr>
            <p:ph idx="1"/>
          </p:nvPr>
        </p:nvSpPr>
        <p:spPr>
          <a:xfrm>
            <a:off x="612493" y="1388113"/>
            <a:ext cx="11192719" cy="4809674"/>
          </a:xfrm>
        </p:spPr>
        <p:txBody>
          <a:bodyPr>
            <a:normAutofit/>
          </a:bodyPr>
          <a:lstStyle/>
          <a:p>
            <a:pPr>
              <a:lnSpc>
                <a:spcPct val="100000"/>
              </a:lnSpc>
            </a:pPr>
            <a:r>
              <a:rPr lang="en-US" sz="2400" b="1">
                <a:latin typeface="Source Sans Pro" panose="020B0503030403020204" pitchFamily="34" charset="0"/>
                <a:ea typeface="Source Sans Pro" panose="020B0503030403020204" pitchFamily="34" charset="0"/>
              </a:rPr>
              <a:t>Proposed rule (</a:t>
            </a:r>
            <a:r>
              <a:rPr lang="en-US" sz="2400">
                <a:latin typeface="Source Sans Pro" panose="020B0503030403020204" pitchFamily="34" charset="0"/>
                <a:ea typeface="Source Sans Pro" panose="020B0503030403020204" pitchFamily="34" charset="0"/>
                <a:hlinkClick r:id="rId3"/>
              </a:rPr>
              <a:t>85 FR 80676</a:t>
            </a:r>
            <a:r>
              <a:rPr lang="en-US" sz="2400">
                <a:latin typeface="Source Sans Pro" panose="020B0503030403020204" pitchFamily="34" charset="0"/>
                <a:ea typeface="Source Sans Pro" panose="020B0503030403020204" pitchFamily="34" charset="0"/>
              </a:rPr>
              <a:t>) published on Dec. 14, 2020; comment period closed on Feb. 12, 2021</a:t>
            </a:r>
          </a:p>
          <a:p>
            <a:pPr>
              <a:lnSpc>
                <a:spcPct val="100000"/>
              </a:lnSpc>
            </a:pPr>
            <a:r>
              <a:rPr lang="en-US" sz="2400" b="1">
                <a:latin typeface="Source Sans Pro" panose="020B0503030403020204" pitchFamily="34" charset="0"/>
                <a:ea typeface="Source Sans Pro" panose="020B0503030403020204" pitchFamily="34" charset="0"/>
              </a:rPr>
              <a:t>Final Rule</a:t>
            </a:r>
            <a:r>
              <a:rPr lang="en-US" sz="2400">
                <a:latin typeface="Source Sans Pro" panose="020B0503030403020204" pitchFamily="34" charset="0"/>
                <a:ea typeface="Source Sans Pro" panose="020B0503030403020204" pitchFamily="34" charset="0"/>
              </a:rPr>
              <a:t> (</a:t>
            </a:r>
            <a:r>
              <a:rPr lang="en-US" sz="2400">
                <a:latin typeface="Source Sans Pro" panose="020B0503030403020204" pitchFamily="34" charset="0"/>
                <a:ea typeface="Source Sans Pro" panose="020B0503030403020204" pitchFamily="34" charset="0"/>
                <a:hlinkClick r:id="rId4"/>
              </a:rPr>
              <a:t>87 FR 38900</a:t>
            </a:r>
            <a:r>
              <a:rPr lang="en-US" sz="2400">
                <a:latin typeface="Source Sans Pro" panose="020B0503030403020204" pitchFamily="34" charset="0"/>
                <a:ea typeface="Source Sans Pro" panose="020B0503030403020204" pitchFamily="34" charset="0"/>
              </a:rPr>
              <a:t>) published on June 30, 2022; </a:t>
            </a:r>
            <a:r>
              <a:rPr lang="en-US" sz="2400" b="1">
                <a:latin typeface="Source Sans Pro" panose="020B0503030403020204" pitchFamily="34" charset="0"/>
                <a:ea typeface="Source Sans Pro" panose="020B0503030403020204" pitchFamily="34" charset="0"/>
              </a:rPr>
              <a:t>effective date: Aug. 1, 2022</a:t>
            </a:r>
          </a:p>
          <a:p>
            <a:pPr>
              <a:lnSpc>
                <a:spcPct val="100000"/>
              </a:lnSpc>
            </a:pPr>
            <a:r>
              <a:rPr lang="en-US" sz="2400" b="1">
                <a:latin typeface="Source Sans Pro" panose="020B0503030403020204" pitchFamily="34" charset="0"/>
                <a:ea typeface="Source Sans Pro" panose="020B0503030403020204" pitchFamily="34" charset="0"/>
              </a:rPr>
              <a:t>Purpose:</a:t>
            </a:r>
          </a:p>
          <a:p>
            <a:pPr lvl="1">
              <a:lnSpc>
                <a:spcPct val="100000"/>
              </a:lnSpc>
            </a:pPr>
            <a:r>
              <a:rPr lang="en-US">
                <a:latin typeface="Source Sans Pro" panose="020B0503030403020204" pitchFamily="34" charset="0"/>
                <a:ea typeface="Source Sans Pro" panose="020B0503030403020204" pitchFamily="34" charset="0"/>
              </a:rPr>
              <a:t>Remove or revise regulations that are obsolete, unnecessary, ineffective or burdensome</a:t>
            </a:r>
          </a:p>
          <a:p>
            <a:pPr lvl="1">
              <a:lnSpc>
                <a:spcPct val="100000"/>
              </a:lnSpc>
            </a:pPr>
            <a:r>
              <a:rPr lang="en-US">
                <a:latin typeface="Source Sans Pro" panose="020B0503030403020204" pitchFamily="34" charset="0"/>
                <a:ea typeface="Source Sans Pro" panose="020B0503030403020204" pitchFamily="34" charset="0"/>
              </a:rPr>
              <a:t>Technical amendments to regulations to incorporate recent statutory changes and other non-substantive changes</a:t>
            </a:r>
          </a:p>
          <a:p>
            <a:pPr>
              <a:lnSpc>
                <a:spcPct val="100000"/>
              </a:lnSpc>
            </a:pPr>
            <a:r>
              <a:rPr lang="en-US" sz="2400" b="1">
                <a:latin typeface="Source Sans Pro" panose="020B0503030403020204" pitchFamily="34" charset="0"/>
                <a:ea typeface="Source Sans Pro" panose="020B0503030403020204" pitchFamily="34" charset="0"/>
              </a:rPr>
              <a:t>Sections Impacted: </a:t>
            </a:r>
            <a:r>
              <a:rPr lang="en-US" sz="2400">
                <a:latin typeface="Source Sans Pro" panose="020B0503030403020204" pitchFamily="34" charset="0"/>
                <a:ea typeface="Source Sans Pro" panose="020B0503030403020204" pitchFamily="34" charset="0"/>
                <a:hlinkClick r:id="rId5"/>
              </a:rPr>
              <a:t>13 CFR Part 120</a:t>
            </a:r>
            <a:r>
              <a:rPr lang="en-US" sz="2400">
                <a:latin typeface="Source Sans Pro" panose="020B0503030403020204" pitchFamily="34" charset="0"/>
                <a:ea typeface="Source Sans Pro" panose="020B0503030403020204" pitchFamily="34" charset="0"/>
              </a:rPr>
              <a:t>, “Business Loans”</a:t>
            </a:r>
          </a:p>
          <a:p>
            <a:pPr>
              <a:lnSpc>
                <a:spcPct val="100000"/>
              </a:lnSpc>
            </a:pPr>
            <a:r>
              <a:rPr lang="en-US" sz="2400" b="1">
                <a:latin typeface="Source Sans Pro" panose="020B0503030403020204" pitchFamily="34" charset="0"/>
                <a:ea typeface="Source Sans Pro" panose="020B0503030403020204" pitchFamily="34" charset="0"/>
              </a:rPr>
              <a:t>NOTE:</a:t>
            </a:r>
            <a:r>
              <a:rPr lang="en-US" sz="2400">
                <a:latin typeface="Source Sans Pro" panose="020B0503030403020204" pitchFamily="34" charset="0"/>
                <a:ea typeface="Source Sans Pro" panose="020B0503030403020204" pitchFamily="34" charset="0"/>
              </a:rPr>
              <a:t> This slide deck only addresses changes affecting the 7(a) Loan Program. See the Final Rule for comprehensive changes.</a:t>
            </a:r>
          </a:p>
        </p:txBody>
      </p:sp>
      <p:sp>
        <p:nvSpPr>
          <p:cNvPr id="4" name="Slide Number Placeholder 3">
            <a:extLst>
              <a:ext uri="{FF2B5EF4-FFF2-40B4-BE49-F238E27FC236}">
                <a16:creationId xmlns:a16="http://schemas.microsoft.com/office/drawing/2014/main" id="{8B4745E4-1A08-4E92-95D3-560D69635F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4263008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9A5F39-AF19-4034-AEC8-D7CF8F74FAAD}"/>
              </a:ext>
            </a:extLst>
          </p:cNvPr>
          <p:cNvSpPr>
            <a:spLocks noGrp="1"/>
          </p:cNvSpPr>
          <p:nvPr>
            <p:ph idx="1"/>
          </p:nvPr>
        </p:nvSpPr>
        <p:spPr>
          <a:xfrm>
            <a:off x="609600" y="1739198"/>
            <a:ext cx="10972800" cy="4100304"/>
          </a:xfrm>
        </p:spPr>
        <p:txBody>
          <a:bodyPr>
            <a:normAutofit/>
          </a:bodyPr>
          <a:lstStyle/>
          <a:p>
            <a:r>
              <a:rPr lang="en-US" sz="2400" b="1"/>
              <a:t>§ </a:t>
            </a:r>
            <a:r>
              <a:rPr lang="en-US" sz="2400" b="1">
                <a:hlinkClick r:id="rId3"/>
              </a:rPr>
              <a:t>120.103</a:t>
            </a:r>
            <a:r>
              <a:rPr lang="en-US" sz="2400"/>
              <a:t> – removed this Section on Farm Enterprises because it references an outdated Memorandum of Understanding with USDA</a:t>
            </a:r>
          </a:p>
          <a:p>
            <a:r>
              <a:rPr lang="en-US" sz="2400" b="1" i="1"/>
              <a:t>No impact </a:t>
            </a:r>
            <a:r>
              <a:rPr lang="en-US" sz="2400"/>
              <a:t>- SBA already has statutory authority to provide non-disaster business loans to farm enterprises, which </a:t>
            </a:r>
            <a:r>
              <a:rPr lang="en-US" sz="2400" b="1" i="1" u="sng"/>
              <a:t>remain eligible</a:t>
            </a:r>
            <a:r>
              <a:rPr lang="en-US" sz="2400"/>
              <a:t> for SBA financing</a:t>
            </a:r>
          </a:p>
          <a:p>
            <a:endParaRPr lang="en-US" sz="2400"/>
          </a:p>
          <a:p>
            <a:pPr marL="0" indent="0">
              <a:buNone/>
            </a:pPr>
            <a:endParaRPr lang="en-US"/>
          </a:p>
        </p:txBody>
      </p:sp>
      <p:sp>
        <p:nvSpPr>
          <p:cNvPr id="4" name="Subtitle 3">
            <a:extLst>
              <a:ext uri="{FF2B5EF4-FFF2-40B4-BE49-F238E27FC236}">
                <a16:creationId xmlns:a16="http://schemas.microsoft.com/office/drawing/2014/main" id="{BD9DE69F-0188-4C7C-AEA1-FEA5504AB470}"/>
              </a:ext>
            </a:extLst>
          </p:cNvPr>
          <p:cNvSpPr>
            <a:spLocks noGrp="1"/>
          </p:cNvSpPr>
          <p:nvPr>
            <p:ph type="subTitle" idx="13"/>
          </p:nvPr>
        </p:nvSpPr>
        <p:spPr>
          <a:xfrm>
            <a:off x="838200" y="470698"/>
            <a:ext cx="10515600" cy="755674"/>
          </a:xfrm>
        </p:spPr>
        <p:txBody>
          <a:bodyPr>
            <a:noAutofit/>
          </a:bodyPr>
          <a:lstStyle/>
          <a:p>
            <a:pPr>
              <a:lnSpc>
                <a:spcPct val="100000"/>
              </a:lnSpc>
              <a:spcBef>
                <a:spcPts val="0"/>
              </a:spcBef>
            </a:pPr>
            <a:r>
              <a:rPr lang="en-US" sz="3200">
                <a:solidFill>
                  <a:schemeClr val="tx2"/>
                </a:solidFill>
              </a:rPr>
              <a:t>13 CFR 120.103 Farm Enterprises</a:t>
            </a:r>
          </a:p>
        </p:txBody>
      </p:sp>
      <p:sp>
        <p:nvSpPr>
          <p:cNvPr id="3" name="Slide Number Placeholder 2">
            <a:extLst>
              <a:ext uri="{FF2B5EF4-FFF2-40B4-BE49-F238E27FC236}">
                <a16:creationId xmlns:a16="http://schemas.microsoft.com/office/drawing/2014/main" id="{3A6CA975-7F53-A22B-B9D0-05813A633E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9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222550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360614"/>
            <a:ext cx="6858000" cy="2387600"/>
          </a:xfrm>
        </p:spPr>
        <p:txBody>
          <a:bodyPr/>
          <a:lstStyle/>
          <a:p>
            <a:r>
              <a:rPr lang="en-US"/>
              <a:t>Office of Capital Access</a:t>
            </a:r>
          </a:p>
        </p:txBody>
      </p:sp>
      <p:sp>
        <p:nvSpPr>
          <p:cNvPr id="4" name="Text Placeholder 3"/>
          <p:cNvSpPr>
            <a:spLocks noGrp="1"/>
          </p:cNvSpPr>
          <p:nvPr>
            <p:ph type="body" sz="quarter" idx="10"/>
          </p:nvPr>
        </p:nvSpPr>
        <p:spPr>
          <a:xfrm>
            <a:off x="2667000" y="3748096"/>
            <a:ext cx="6858000" cy="1646237"/>
          </a:xfrm>
        </p:spPr>
        <p:txBody>
          <a:bodyPr/>
          <a:lstStyle/>
          <a:p>
            <a:r>
              <a:rPr lang="en-US"/>
              <a:t>Monthly Performance Dashboard</a:t>
            </a:r>
          </a:p>
          <a:p>
            <a:r>
              <a:rPr lang="en-US" sz="1800"/>
              <a:t>Data as of 06/30/2022</a:t>
            </a:r>
          </a:p>
          <a:p>
            <a:endParaRPr lang="en-US"/>
          </a:p>
        </p:txBody>
      </p:sp>
    </p:spTree>
    <p:extLst>
      <p:ext uri="{BB962C8B-B14F-4D97-AF65-F5344CB8AC3E}">
        <p14:creationId xmlns:p14="http://schemas.microsoft.com/office/powerpoint/2010/main" val="616396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FD14-F290-4A51-829F-454D8ABFE383}"/>
              </a:ext>
            </a:extLst>
          </p:cNvPr>
          <p:cNvSpPr>
            <a:spLocks noGrp="1"/>
          </p:cNvSpPr>
          <p:nvPr>
            <p:ph type="title"/>
          </p:nvPr>
        </p:nvSpPr>
        <p:spPr>
          <a:xfrm>
            <a:off x="838200" y="420981"/>
            <a:ext cx="10515600" cy="598904"/>
          </a:xfrm>
        </p:spPr>
        <p:txBody>
          <a:bodyPr>
            <a:noAutofit/>
          </a:bodyPr>
          <a:lstStyle/>
          <a:p>
            <a:r>
              <a:rPr lang="en-US" sz="2800"/>
              <a:t>13 CFR 120.110  What businesses are ineligible for SBA business loans?</a:t>
            </a:r>
          </a:p>
        </p:txBody>
      </p:sp>
      <p:sp>
        <p:nvSpPr>
          <p:cNvPr id="3" name="Content Placeholder 2">
            <a:extLst>
              <a:ext uri="{FF2B5EF4-FFF2-40B4-BE49-F238E27FC236}">
                <a16:creationId xmlns:a16="http://schemas.microsoft.com/office/drawing/2014/main" id="{7AFCB348-65C8-4A35-AC9E-125E88CBD498}"/>
              </a:ext>
            </a:extLst>
          </p:cNvPr>
          <p:cNvSpPr>
            <a:spLocks noGrp="1"/>
          </p:cNvSpPr>
          <p:nvPr>
            <p:ph idx="1"/>
          </p:nvPr>
        </p:nvSpPr>
        <p:spPr>
          <a:xfrm>
            <a:off x="838199" y="1019885"/>
            <a:ext cx="10691191" cy="5208182"/>
          </a:xfrm>
        </p:spPr>
        <p:txBody>
          <a:bodyPr>
            <a:normAutofit fontScale="92500" lnSpcReduction="20000"/>
          </a:bodyPr>
          <a:lstStyle/>
          <a:p>
            <a:pPr>
              <a:lnSpc>
                <a:spcPct val="110000"/>
              </a:lnSpc>
              <a:spcBef>
                <a:spcPts val="0"/>
              </a:spcBef>
              <a:spcAft>
                <a:spcPts val="600"/>
              </a:spcAft>
            </a:pPr>
            <a:r>
              <a:rPr lang="en-US" sz="2000" b="1"/>
              <a:t>§ </a:t>
            </a:r>
            <a:r>
              <a:rPr lang="en-US" sz="2200" b="1">
                <a:solidFill>
                  <a:srgbClr val="1B1E29"/>
                </a:solidFill>
                <a:latin typeface="Source Sans Pro" panose="020B0503030403020204" pitchFamily="34" charset="0"/>
                <a:ea typeface="Source Sans Pro" panose="020B0503030403020204" pitchFamily="34" charset="0"/>
                <a:hlinkClick r:id="rId3"/>
              </a:rPr>
              <a:t>120.110(h)</a:t>
            </a:r>
            <a:r>
              <a:rPr lang="en-US" sz="2200">
                <a:solidFill>
                  <a:srgbClr val="1B1E29"/>
                </a:solidFill>
                <a:latin typeface="Source Sans Pro" panose="020B0503030403020204" pitchFamily="34" charset="0"/>
                <a:ea typeface="Source Sans Pro" panose="020B0503030403020204" pitchFamily="34" charset="0"/>
              </a:rPr>
              <a:t> “Businesses </a:t>
            </a:r>
            <a:r>
              <a:rPr lang="en-US" sz="2200" i="1">
                <a:solidFill>
                  <a:srgbClr val="1B1E29"/>
                </a:solidFill>
                <a:latin typeface="Source Sans Pro" panose="020B0503030403020204" pitchFamily="34" charset="0"/>
                <a:ea typeface="Source Sans Pro" panose="020B0503030403020204" pitchFamily="34" charset="0"/>
              </a:rPr>
              <a:t>engaged in any illegal activity</a:t>
            </a:r>
            <a:r>
              <a:rPr lang="en-US" sz="2200">
                <a:solidFill>
                  <a:srgbClr val="1B1E29"/>
                </a:solidFill>
                <a:latin typeface="Source Sans Pro" panose="020B0503030403020204" pitchFamily="34" charset="0"/>
                <a:ea typeface="Source Sans Pro" panose="020B0503030403020204" pitchFamily="34" charset="0"/>
              </a:rPr>
              <a:t>” amended to read “Businesses </a:t>
            </a:r>
            <a:r>
              <a:rPr lang="en-US" sz="2200" i="1">
                <a:solidFill>
                  <a:srgbClr val="1B1E29"/>
                </a:solidFill>
                <a:latin typeface="Source Sans Pro" panose="020B0503030403020204" pitchFamily="34" charset="0"/>
                <a:ea typeface="Source Sans Pro" panose="020B0503030403020204" pitchFamily="34" charset="0"/>
              </a:rPr>
              <a:t>engaged in any activity that is illegal under Federal, State, or local law</a:t>
            </a:r>
            <a:r>
              <a:rPr lang="en-US" sz="2200">
                <a:solidFill>
                  <a:srgbClr val="1B1E29"/>
                </a:solidFill>
                <a:latin typeface="Source Sans Pro" panose="020B0503030403020204" pitchFamily="34" charset="0"/>
                <a:ea typeface="Source Sans Pro" panose="020B0503030403020204" pitchFamily="34" charset="0"/>
              </a:rPr>
              <a:t>” </a:t>
            </a:r>
          </a:p>
          <a:p>
            <a:pPr marL="457200" lvl="1" indent="0">
              <a:lnSpc>
                <a:spcPct val="110000"/>
              </a:lnSpc>
              <a:spcBef>
                <a:spcPts val="0"/>
              </a:spcBef>
              <a:spcAft>
                <a:spcPts val="600"/>
              </a:spcAft>
              <a:buNone/>
            </a:pPr>
            <a:r>
              <a:rPr lang="en-US" sz="2200" i="1">
                <a:solidFill>
                  <a:srgbClr val="1B1E29"/>
                </a:solidFill>
                <a:latin typeface="Source Sans Pro" panose="020B0503030403020204" pitchFamily="34" charset="0"/>
                <a:ea typeface="Source Sans Pro" panose="020B0503030403020204" pitchFamily="34" charset="0"/>
              </a:rPr>
              <a:t>Why? </a:t>
            </a:r>
            <a:r>
              <a:rPr lang="en-US" sz="2200">
                <a:solidFill>
                  <a:srgbClr val="1B1E29"/>
                </a:solidFill>
                <a:latin typeface="Source Sans Pro" panose="020B0503030403020204" pitchFamily="34" charset="0"/>
                <a:ea typeface="Source Sans Pro" panose="020B0503030403020204" pitchFamily="34" charset="0"/>
              </a:rPr>
              <a:t>To make it clear that the business is ineligible if it is engaged in any activity that is illegal at any level of government in the jurisdiction in which the business is operating (Already in SOP 50 10 6)</a:t>
            </a:r>
          </a:p>
          <a:p>
            <a:pPr marL="457200" lvl="1" indent="0">
              <a:lnSpc>
                <a:spcPct val="110000"/>
              </a:lnSpc>
              <a:spcBef>
                <a:spcPts val="0"/>
              </a:spcBef>
              <a:spcAft>
                <a:spcPts val="600"/>
              </a:spcAft>
              <a:buNone/>
            </a:pPr>
            <a:r>
              <a:rPr lang="en-US" sz="2200" b="1" i="1">
                <a:solidFill>
                  <a:srgbClr val="1B1E29"/>
                </a:solidFill>
                <a:latin typeface="Source Sans Pro" panose="020B0503030403020204" pitchFamily="34" charset="0"/>
                <a:ea typeface="Source Sans Pro" panose="020B0503030403020204" pitchFamily="34" charset="0"/>
              </a:rPr>
              <a:t>No impact</a:t>
            </a:r>
            <a:endParaRPr lang="en-US" sz="2200">
              <a:solidFill>
                <a:srgbClr val="1B1E29"/>
              </a:solidFill>
              <a:latin typeface="Source Sans Pro" panose="020B0503030403020204" pitchFamily="34" charset="0"/>
              <a:ea typeface="Source Sans Pro" panose="020B0503030403020204" pitchFamily="34" charset="0"/>
            </a:endParaRPr>
          </a:p>
          <a:p>
            <a:pPr marL="457200" lvl="1" indent="0">
              <a:lnSpc>
                <a:spcPct val="110000"/>
              </a:lnSpc>
              <a:spcBef>
                <a:spcPts val="0"/>
              </a:spcBef>
              <a:spcAft>
                <a:spcPts val="600"/>
              </a:spcAft>
              <a:buNone/>
            </a:pPr>
            <a:endParaRPr lang="en-US" sz="2200" b="1" i="1">
              <a:latin typeface="Source Sans Pro" panose="020B0503030403020204" pitchFamily="34" charset="0"/>
              <a:ea typeface="Source Sans Pro" panose="020B0503030403020204" pitchFamily="34" charset="0"/>
              <a:hlinkClick r:id="rId4"/>
            </a:endParaRPr>
          </a:p>
          <a:p>
            <a:pPr>
              <a:lnSpc>
                <a:spcPct val="110000"/>
              </a:lnSpc>
              <a:spcBef>
                <a:spcPts val="0"/>
              </a:spcBef>
              <a:spcAft>
                <a:spcPts val="600"/>
              </a:spcAft>
            </a:pPr>
            <a:r>
              <a:rPr lang="en-US" sz="2000" b="1"/>
              <a:t>§ </a:t>
            </a:r>
            <a:r>
              <a:rPr lang="en-US" sz="2200" b="1" i="1">
                <a:latin typeface="Source Sans Pro" panose="020B0503030403020204" pitchFamily="34" charset="0"/>
                <a:ea typeface="Source Sans Pro" panose="020B0503030403020204" pitchFamily="34" charset="0"/>
                <a:hlinkClick r:id="rId4"/>
              </a:rPr>
              <a:t>120.110 (k)</a:t>
            </a:r>
            <a:r>
              <a:rPr lang="en-US" sz="2200" b="1" i="1">
                <a:latin typeface="Source Sans Pro" panose="020B0503030403020204" pitchFamily="34" charset="0"/>
                <a:ea typeface="Source Sans Pro" panose="020B0503030403020204" pitchFamily="34" charset="0"/>
              </a:rPr>
              <a:t> </a:t>
            </a:r>
            <a:r>
              <a:rPr lang="en-US" sz="2200">
                <a:latin typeface="Source Sans Pro" panose="020B0503030403020204" pitchFamily="34" charset="0"/>
                <a:ea typeface="Source Sans Pro" panose="020B0503030403020204" pitchFamily="34" charset="0"/>
              </a:rPr>
              <a:t>SBA removed and reserved paragraph (k), regarding businesses being ineligible if “</a:t>
            </a:r>
            <a:r>
              <a:rPr lang="en-US" sz="2200" i="1">
                <a:effectLst/>
                <a:latin typeface="Source Sans Pro" panose="020B0503030403020204" pitchFamily="34" charset="0"/>
                <a:ea typeface="Source Sans Pro" panose="020B0503030403020204" pitchFamily="34" charset="0"/>
              </a:rPr>
              <a:t>principally engaged in teaching, instructing, counseling or indoctrinating religion or religious beliefs, whether in a religious or secular setting.</a:t>
            </a:r>
            <a:r>
              <a:rPr lang="en-US" sz="2200">
                <a:effectLst/>
                <a:latin typeface="Source Sans Pro" panose="020B0503030403020204" pitchFamily="34" charset="0"/>
                <a:ea typeface="Source Sans Pro" panose="020B0503030403020204" pitchFamily="34" charset="0"/>
              </a:rPr>
              <a:t>”</a:t>
            </a:r>
          </a:p>
          <a:p>
            <a:pPr lvl="1">
              <a:lnSpc>
                <a:spcPct val="110000"/>
              </a:lnSpc>
              <a:spcBef>
                <a:spcPts val="0"/>
              </a:spcBef>
              <a:spcAft>
                <a:spcPts val="600"/>
              </a:spcAft>
            </a:pPr>
            <a:r>
              <a:rPr lang="en-US" sz="2200" i="1">
                <a:effectLst/>
                <a:latin typeface="Source Sans Pro" panose="020B0503030403020204" pitchFamily="34" charset="0"/>
                <a:ea typeface="Source Sans Pro" panose="020B0503030403020204" pitchFamily="34" charset="0"/>
              </a:rPr>
              <a:t>What does this mean? </a:t>
            </a:r>
            <a:r>
              <a:rPr lang="en-US" sz="2200">
                <a:effectLst/>
                <a:latin typeface="Source Sans Pro" panose="020B0503030403020204" pitchFamily="34" charset="0"/>
                <a:ea typeface="Source Sans Pro" panose="020B0503030403020204" pitchFamily="34" charset="0"/>
              </a:rPr>
              <a:t>A business is not automatically inel</a:t>
            </a:r>
            <a:r>
              <a:rPr lang="en-US" sz="2200">
                <a:latin typeface="Source Sans Pro" panose="020B0503030403020204" pitchFamily="34" charset="0"/>
                <a:ea typeface="Source Sans Pro" panose="020B0503030403020204" pitchFamily="34" charset="0"/>
              </a:rPr>
              <a:t>igible simply because it engages in these activities; rather, </a:t>
            </a:r>
            <a:r>
              <a:rPr lang="en-US" sz="2200" b="1" i="1">
                <a:latin typeface="Source Sans Pro" panose="020B0503030403020204" pitchFamily="34" charset="0"/>
                <a:ea typeface="Source Sans Pro" panose="020B0503030403020204" pitchFamily="34" charset="0"/>
              </a:rPr>
              <a:t>SBA will review the loan application to ensure that loan proceeds won’t be used to finance religious activities </a:t>
            </a:r>
          </a:p>
          <a:p>
            <a:pPr lvl="1">
              <a:lnSpc>
                <a:spcPct val="110000"/>
              </a:lnSpc>
              <a:spcBef>
                <a:spcPts val="0"/>
              </a:spcBef>
              <a:spcAft>
                <a:spcPts val="600"/>
              </a:spcAft>
            </a:pPr>
            <a:r>
              <a:rPr lang="en-US" sz="2200">
                <a:latin typeface="Source Sans Pro" panose="020B0503030403020204" pitchFamily="34" charset="0"/>
                <a:ea typeface="Source Sans Pro" panose="020B0503030403020204" pitchFamily="34" charset="0"/>
              </a:rPr>
              <a:t>If it appears that loan proceeds may be used to fund religious activities - The guidance provided in SOP 50 10 6, page 146, regarding the requirement to submit </a:t>
            </a:r>
            <a:r>
              <a:rPr lang="en-US" sz="2200">
                <a:latin typeface="Source Sans Pro" panose="020B0503030403020204" pitchFamily="34" charset="0"/>
                <a:ea typeface="Source Sans Pro" panose="020B0503030403020204" pitchFamily="34" charset="0"/>
                <a:hlinkClick r:id="rId5"/>
              </a:rPr>
              <a:t>SBA Form 1971</a:t>
            </a:r>
            <a:r>
              <a:rPr lang="en-US" sz="2200">
                <a:latin typeface="Source Sans Pro" panose="020B0503030403020204" pitchFamily="34" charset="0"/>
                <a:ea typeface="Source Sans Pro" panose="020B0503030403020204" pitchFamily="34" charset="0"/>
              </a:rPr>
              <a:t>, “Religious Eligibility Worksheet,” to SBA for review </a:t>
            </a:r>
            <a:r>
              <a:rPr lang="en-US" sz="2200" b="1" i="1">
                <a:latin typeface="Source Sans Pro" panose="020B0503030403020204" pitchFamily="34" charset="0"/>
                <a:ea typeface="Source Sans Pro" panose="020B0503030403020204" pitchFamily="34" charset="0"/>
              </a:rPr>
              <a:t>will remain in effect</a:t>
            </a:r>
          </a:p>
          <a:p>
            <a:pPr marL="457200" lvl="1" indent="0">
              <a:lnSpc>
                <a:spcPct val="100000"/>
              </a:lnSpc>
              <a:spcBef>
                <a:spcPts val="0"/>
              </a:spcBef>
              <a:spcAft>
                <a:spcPts val="600"/>
              </a:spcAft>
              <a:buNone/>
            </a:pPr>
            <a:endParaRPr lang="en-US" sz="2800">
              <a:effectLst/>
              <a:latin typeface="+mn-lt"/>
              <a:ea typeface="Calibri" panose="020F0502020204030204" pitchFamily="34" charset="0"/>
            </a:endParaRPr>
          </a:p>
        </p:txBody>
      </p:sp>
      <p:sp>
        <p:nvSpPr>
          <p:cNvPr id="4" name="Slide Number Placeholder 3">
            <a:extLst>
              <a:ext uri="{FF2B5EF4-FFF2-40B4-BE49-F238E27FC236}">
                <a16:creationId xmlns:a16="http://schemas.microsoft.com/office/drawing/2014/main" id="{8B4745E4-1A08-4E92-95D3-560D69635F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2161942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FD14-F290-4A51-829F-454D8ABFE383}"/>
              </a:ext>
            </a:extLst>
          </p:cNvPr>
          <p:cNvSpPr>
            <a:spLocks noGrp="1"/>
          </p:cNvSpPr>
          <p:nvPr>
            <p:ph type="title"/>
          </p:nvPr>
        </p:nvSpPr>
        <p:spPr>
          <a:xfrm>
            <a:off x="451821" y="420981"/>
            <a:ext cx="10901979" cy="598904"/>
          </a:xfrm>
        </p:spPr>
        <p:txBody>
          <a:bodyPr>
            <a:noAutofit/>
          </a:bodyPr>
          <a:lstStyle/>
          <a:p>
            <a:r>
              <a:rPr lang="en-US" sz="2800"/>
              <a:t>13 CFR 120.110(n) “What businesses are ineligible for SBA business loans?</a:t>
            </a:r>
          </a:p>
        </p:txBody>
      </p:sp>
      <p:sp>
        <p:nvSpPr>
          <p:cNvPr id="3" name="Content Placeholder 2">
            <a:extLst>
              <a:ext uri="{FF2B5EF4-FFF2-40B4-BE49-F238E27FC236}">
                <a16:creationId xmlns:a16="http://schemas.microsoft.com/office/drawing/2014/main" id="{7AFCB348-65C8-4A35-AC9E-125E88CBD498}"/>
              </a:ext>
            </a:extLst>
          </p:cNvPr>
          <p:cNvSpPr>
            <a:spLocks noGrp="1"/>
          </p:cNvSpPr>
          <p:nvPr>
            <p:ph idx="1"/>
          </p:nvPr>
        </p:nvSpPr>
        <p:spPr>
          <a:xfrm>
            <a:off x="838200" y="914401"/>
            <a:ext cx="10515600" cy="5645024"/>
          </a:xfrm>
        </p:spPr>
        <p:txBody>
          <a:bodyPr>
            <a:normAutofit fontScale="92500"/>
          </a:bodyPr>
          <a:lstStyle/>
          <a:p>
            <a:pPr>
              <a:lnSpc>
                <a:spcPct val="110000"/>
              </a:lnSpc>
              <a:spcBef>
                <a:spcPts val="0"/>
              </a:spcBef>
              <a:spcAft>
                <a:spcPts val="600"/>
              </a:spcAft>
            </a:pPr>
            <a:r>
              <a:rPr lang="en-US" sz="2400" b="1"/>
              <a:t>§ </a:t>
            </a:r>
            <a:r>
              <a:rPr lang="en-US" sz="2400" b="1">
                <a:solidFill>
                  <a:srgbClr val="1B1E29"/>
                </a:solidFill>
                <a:latin typeface="Source Sans Pro" panose="020B0503030403020204" pitchFamily="34" charset="0"/>
                <a:ea typeface="Source Sans Pro" panose="020B0503030403020204" pitchFamily="34" charset="0"/>
                <a:hlinkClick r:id="rId3"/>
              </a:rPr>
              <a:t>120.110(n)</a:t>
            </a:r>
            <a:r>
              <a:rPr lang="en-US" sz="2400">
                <a:solidFill>
                  <a:srgbClr val="1B1E29"/>
                </a:solidFill>
                <a:latin typeface="Source Sans Pro" panose="020B0503030403020204" pitchFamily="34" charset="0"/>
                <a:ea typeface="Source Sans Pro" panose="020B0503030403020204" pitchFamily="34" charset="0"/>
              </a:rPr>
              <a:t> </a:t>
            </a:r>
          </a:p>
          <a:p>
            <a:pPr lvl="1">
              <a:lnSpc>
                <a:spcPct val="110000"/>
              </a:lnSpc>
              <a:spcBef>
                <a:spcPts val="0"/>
              </a:spcBef>
              <a:spcAft>
                <a:spcPts val="600"/>
              </a:spcAft>
            </a:pPr>
            <a:r>
              <a:rPr lang="en-US">
                <a:solidFill>
                  <a:srgbClr val="1B1E29"/>
                </a:solidFill>
                <a:effectLst/>
                <a:latin typeface="Source Sans Pro" panose="020B0503030403020204" pitchFamily="34" charset="0"/>
                <a:ea typeface="Source Sans Pro" panose="020B0503030403020204" pitchFamily="34" charset="0"/>
              </a:rPr>
              <a:t>Revised from: “Businesses with an Associate who is incarcerated, on probation, on parole, or </a:t>
            </a:r>
            <a:r>
              <a:rPr lang="en-US" i="1" u="sng">
                <a:solidFill>
                  <a:srgbClr val="1B1E29"/>
                </a:solidFill>
                <a:effectLst/>
                <a:latin typeface="Source Sans Pro" panose="020B0503030403020204" pitchFamily="34" charset="0"/>
                <a:ea typeface="Source Sans Pro" panose="020B0503030403020204" pitchFamily="34" charset="0"/>
              </a:rPr>
              <a:t>has been indicted </a:t>
            </a:r>
            <a:r>
              <a:rPr lang="en-US">
                <a:solidFill>
                  <a:srgbClr val="1B1E29"/>
                </a:solidFill>
                <a:effectLst/>
                <a:latin typeface="Source Sans Pro" panose="020B0503030403020204" pitchFamily="34" charset="0"/>
                <a:ea typeface="Source Sans Pro" panose="020B0503030403020204" pitchFamily="34" charset="0"/>
              </a:rPr>
              <a:t>for a felony or </a:t>
            </a:r>
            <a:r>
              <a:rPr lang="en-US" i="1" u="sng">
                <a:solidFill>
                  <a:srgbClr val="1B1E29"/>
                </a:solidFill>
                <a:effectLst/>
                <a:latin typeface="Source Sans Pro" panose="020B0503030403020204" pitchFamily="34" charset="0"/>
                <a:ea typeface="Source Sans Pro" panose="020B0503030403020204" pitchFamily="34" charset="0"/>
              </a:rPr>
              <a:t>a crime of moral turpitude</a:t>
            </a:r>
            <a:r>
              <a:rPr lang="en-US">
                <a:solidFill>
                  <a:srgbClr val="1B1E29"/>
                </a:solidFill>
                <a:effectLst/>
                <a:latin typeface="Source Sans Pro" panose="020B0503030403020204" pitchFamily="34" charset="0"/>
                <a:ea typeface="Source Sans Pro" panose="020B0503030403020204" pitchFamily="34" charset="0"/>
              </a:rPr>
              <a:t>”</a:t>
            </a:r>
          </a:p>
          <a:p>
            <a:pPr lvl="1">
              <a:lnSpc>
                <a:spcPct val="110000"/>
              </a:lnSpc>
              <a:spcBef>
                <a:spcPts val="0"/>
              </a:spcBef>
              <a:spcAft>
                <a:spcPts val="600"/>
              </a:spcAft>
            </a:pPr>
            <a:r>
              <a:rPr lang="en-US" sz="2400">
                <a:effectLst/>
                <a:latin typeface="Source Sans Pro" panose="020B0503030403020204" pitchFamily="34" charset="0"/>
                <a:ea typeface="Source Sans Pro" panose="020B0503030403020204" pitchFamily="34" charset="0"/>
              </a:rPr>
              <a:t>Revised to: “</a:t>
            </a:r>
            <a:r>
              <a:rPr lang="en-US">
                <a:solidFill>
                  <a:srgbClr val="1B1E29"/>
                </a:solidFill>
                <a:effectLst/>
                <a:latin typeface="Source Sans Pro" panose="020B0503030403020204" pitchFamily="34" charset="0"/>
                <a:ea typeface="Source Sans Pro" panose="020B0503030403020204" pitchFamily="34" charset="0"/>
              </a:rPr>
              <a:t>Businesses with an Associate who is incarcerated, on probation, on parole, or </a:t>
            </a:r>
            <a:r>
              <a:rPr lang="en-US" i="1" u="sng">
                <a:solidFill>
                  <a:srgbClr val="1B1E29"/>
                </a:solidFill>
                <a:effectLst/>
                <a:latin typeface="Source Sans Pro" panose="020B0503030403020204" pitchFamily="34" charset="0"/>
                <a:ea typeface="Source Sans Pro" panose="020B0503030403020204" pitchFamily="34" charset="0"/>
              </a:rPr>
              <a:t>is under indictment </a:t>
            </a:r>
            <a:r>
              <a:rPr lang="en-US">
                <a:solidFill>
                  <a:srgbClr val="1B1E29"/>
                </a:solidFill>
                <a:effectLst/>
                <a:latin typeface="Source Sans Pro" panose="020B0503030403020204" pitchFamily="34" charset="0"/>
                <a:ea typeface="Source Sans Pro" panose="020B0503030403020204" pitchFamily="34" charset="0"/>
              </a:rPr>
              <a:t>for a felony or </a:t>
            </a:r>
            <a:r>
              <a:rPr lang="en-US" i="1" u="sng">
                <a:solidFill>
                  <a:srgbClr val="1B1E29"/>
                </a:solidFill>
                <a:effectLst/>
                <a:latin typeface="Source Sans Pro" panose="020B0503030403020204" pitchFamily="34" charset="0"/>
                <a:ea typeface="Source Sans Pro" panose="020B0503030403020204" pitchFamily="34" charset="0"/>
              </a:rPr>
              <a:t>any crime involving or relating to financial misconduct or a false statement</a:t>
            </a:r>
            <a:r>
              <a:rPr lang="en-US" sz="2400">
                <a:effectLst/>
                <a:latin typeface="Source Sans Pro" panose="020B0503030403020204" pitchFamily="34" charset="0"/>
                <a:ea typeface="Source Sans Pro" panose="020B0503030403020204" pitchFamily="34" charset="0"/>
              </a:rPr>
              <a:t>”</a:t>
            </a:r>
          </a:p>
          <a:p>
            <a:pPr lvl="2">
              <a:lnSpc>
                <a:spcPct val="110000"/>
              </a:lnSpc>
              <a:spcBef>
                <a:spcPts val="0"/>
              </a:spcBef>
              <a:spcAft>
                <a:spcPts val="600"/>
              </a:spcAft>
            </a:pPr>
            <a:r>
              <a:rPr lang="en-US">
                <a:latin typeface="Source Sans Pro" panose="020B0503030403020204" pitchFamily="34" charset="0"/>
                <a:ea typeface="Source Sans Pro" panose="020B0503030403020204" pitchFamily="34" charset="0"/>
              </a:rPr>
              <a:t>Changed “has been indicted” to “is under indictment.” Why? SBA wanted to clarify that the business would be ineligible only if an Associate is under indictment when the business submits a loan application or prior to loan approval</a:t>
            </a:r>
          </a:p>
          <a:p>
            <a:pPr lvl="2">
              <a:lnSpc>
                <a:spcPct val="110000"/>
              </a:lnSpc>
              <a:spcBef>
                <a:spcPts val="0"/>
              </a:spcBef>
              <a:spcAft>
                <a:spcPts val="600"/>
              </a:spcAft>
            </a:pPr>
            <a:r>
              <a:rPr lang="en-US">
                <a:effectLst/>
                <a:latin typeface="Source Sans Pro" panose="020B0503030403020204" pitchFamily="34" charset="0"/>
                <a:ea typeface="Source Sans Pro" panose="020B0503030403020204" pitchFamily="34" charset="0"/>
              </a:rPr>
              <a:t>Changed “crime of moral turpitude” to “crime involving or related to financial misconduct or a false statement.” Why? “Moral turpitude” is hard to define and can vary by State. The new standard is more relevant to SBA’s responsibility </a:t>
            </a:r>
            <a:r>
              <a:rPr lang="en-US" sz="2000">
                <a:effectLst/>
                <a:latin typeface="Source Sans Pro" panose="020B0503030403020204" pitchFamily="34" charset="0"/>
                <a:ea typeface="Source Sans Pro" panose="020B0503030403020204" pitchFamily="34" charset="0"/>
              </a:rPr>
              <a:t>to carry out the business loan programs in a financially prudent manner</a:t>
            </a:r>
          </a:p>
          <a:p>
            <a:pPr lvl="2">
              <a:lnSpc>
                <a:spcPct val="110000"/>
              </a:lnSpc>
              <a:spcBef>
                <a:spcPts val="0"/>
              </a:spcBef>
              <a:spcAft>
                <a:spcPts val="600"/>
              </a:spcAft>
            </a:pPr>
            <a:r>
              <a:rPr lang="en-US" b="1" i="1">
                <a:latin typeface="Source Sans Pro" panose="020B0503030403020204" pitchFamily="34" charset="0"/>
                <a:ea typeface="Source Sans Pro" panose="020B0503030403020204" pitchFamily="34" charset="0"/>
              </a:rPr>
              <a:t>Similar language already in SOP 50 10 6 </a:t>
            </a:r>
            <a:r>
              <a:rPr lang="en-US">
                <a:latin typeface="Source Sans Pro" panose="020B0503030403020204" pitchFamily="34" charset="0"/>
                <a:ea typeface="Source Sans Pro" panose="020B0503030403020204" pitchFamily="34" charset="0"/>
              </a:rPr>
              <a:t>(</a:t>
            </a:r>
            <a:r>
              <a:rPr lang="en-US" err="1">
                <a:latin typeface="Source Sans Pro" panose="020B0503030403020204" pitchFamily="34" charset="0"/>
                <a:ea typeface="Source Sans Pro" panose="020B0503030403020204" pitchFamily="34" charset="0"/>
              </a:rPr>
              <a:t>pg</a:t>
            </a:r>
            <a:r>
              <a:rPr lang="en-US">
                <a:latin typeface="Source Sans Pro" panose="020B0503030403020204" pitchFamily="34" charset="0"/>
                <a:ea typeface="Source Sans Pro" panose="020B0503030403020204" pitchFamily="34" charset="0"/>
              </a:rPr>
              <a:t> 152) and SBA Form 1919</a:t>
            </a:r>
          </a:p>
          <a:p>
            <a:pPr lvl="2">
              <a:lnSpc>
                <a:spcPct val="110000"/>
              </a:lnSpc>
              <a:spcBef>
                <a:spcPts val="0"/>
              </a:spcBef>
              <a:spcAft>
                <a:spcPts val="600"/>
              </a:spcAft>
            </a:pPr>
            <a:r>
              <a:rPr lang="en-US" sz="2000">
                <a:solidFill>
                  <a:srgbClr val="1B1E29"/>
                </a:solidFill>
                <a:latin typeface="Source Sans Pro" panose="020B0503030403020204" pitchFamily="34" charset="0"/>
                <a:ea typeface="Source Sans Pro" panose="020B0503030403020204" pitchFamily="34" charset="0"/>
              </a:rPr>
              <a:t>(Note: this rule is waived for CA Pilot Program as of May 31, 2022) </a:t>
            </a:r>
          </a:p>
        </p:txBody>
      </p:sp>
      <p:sp>
        <p:nvSpPr>
          <p:cNvPr id="4" name="Slide Number Placeholder 3">
            <a:extLst>
              <a:ext uri="{FF2B5EF4-FFF2-40B4-BE49-F238E27FC236}">
                <a16:creationId xmlns:a16="http://schemas.microsoft.com/office/drawing/2014/main" id="{8B4745E4-1A08-4E92-95D3-560D69635F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3495074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FD14-F290-4A51-829F-454D8ABFE383}"/>
              </a:ext>
            </a:extLst>
          </p:cNvPr>
          <p:cNvSpPr>
            <a:spLocks noGrp="1"/>
          </p:cNvSpPr>
          <p:nvPr>
            <p:ph type="title"/>
          </p:nvPr>
        </p:nvSpPr>
        <p:spPr>
          <a:xfrm>
            <a:off x="787958" y="464011"/>
            <a:ext cx="10515600" cy="598904"/>
          </a:xfrm>
        </p:spPr>
        <p:txBody>
          <a:bodyPr>
            <a:normAutofit/>
          </a:bodyPr>
          <a:lstStyle/>
          <a:p>
            <a:r>
              <a:rPr lang="en-US"/>
              <a:t>13 CFR 120.120 – Eligible Uses of Proceeds? (Land)</a:t>
            </a:r>
          </a:p>
        </p:txBody>
      </p:sp>
      <p:sp>
        <p:nvSpPr>
          <p:cNvPr id="3" name="Content Placeholder 2">
            <a:extLst>
              <a:ext uri="{FF2B5EF4-FFF2-40B4-BE49-F238E27FC236}">
                <a16:creationId xmlns:a16="http://schemas.microsoft.com/office/drawing/2014/main" id="{7AFCB348-65C8-4A35-AC9E-125E88CBD498}"/>
              </a:ext>
            </a:extLst>
          </p:cNvPr>
          <p:cNvSpPr>
            <a:spLocks noGrp="1"/>
          </p:cNvSpPr>
          <p:nvPr>
            <p:ph idx="1"/>
          </p:nvPr>
        </p:nvSpPr>
        <p:spPr>
          <a:xfrm>
            <a:off x="737716" y="1196260"/>
            <a:ext cx="10616084" cy="4864695"/>
          </a:xfrm>
        </p:spPr>
        <p:txBody>
          <a:bodyPr>
            <a:normAutofit/>
          </a:bodyPr>
          <a:lstStyle/>
          <a:p>
            <a:pPr lvl="1">
              <a:lnSpc>
                <a:spcPct val="100000"/>
              </a:lnSpc>
              <a:spcBef>
                <a:spcPts val="0"/>
              </a:spcBef>
              <a:spcAft>
                <a:spcPts val="600"/>
              </a:spcAft>
              <a:defRPr/>
            </a:pPr>
            <a:r>
              <a:rPr lang="en-US" sz="2400" b="1"/>
              <a:t>§</a:t>
            </a:r>
            <a:r>
              <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a:t>
            </a:r>
            <a:r>
              <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hlinkClick r:id="rId3"/>
              </a:rPr>
              <a:t>120.120</a:t>
            </a:r>
            <a:endParaRPr kumimoji="0" lang="en-US"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lvl="3">
              <a:lnSpc>
                <a:spcPct val="100000"/>
              </a:lnSpc>
              <a:spcBef>
                <a:spcPts val="0"/>
              </a:spcBef>
              <a:spcAft>
                <a:spcPts val="600"/>
              </a:spcAft>
              <a:defRPr/>
            </a:pPr>
            <a:r>
              <a:rPr kumimoji="0" lang="en-US" sz="2400"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Proposed change:</a:t>
            </a: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a:t>
            </a:r>
            <a:r>
              <a:rPr lang="en-US" sz="2400">
                <a:solidFill>
                  <a:srgbClr val="1B1E29"/>
                </a:solidFill>
                <a:latin typeface="Source Sans Pro" panose="020B0503030403020204" pitchFamily="34" charset="0"/>
                <a:ea typeface="Source Sans Pro" panose="020B0503030403020204" pitchFamily="34" charset="0"/>
              </a:rPr>
              <a:t>Proposed to clarify that loan proceeds may be used to purchase or lease land only if it will actively be used in the applicant’s business operations</a:t>
            </a:r>
            <a:endPar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lvl="3">
              <a:lnSpc>
                <a:spcPct val="100000"/>
              </a:lnSpc>
              <a:spcBef>
                <a:spcPts val="0"/>
              </a:spcBef>
              <a:spcAft>
                <a:spcPts val="600"/>
              </a:spcAft>
              <a:defRPr/>
            </a:pPr>
            <a:r>
              <a:rPr lang="en-US" sz="2400" b="1">
                <a:solidFill>
                  <a:srgbClr val="1B1E29"/>
                </a:solidFill>
                <a:latin typeface="Source Sans Pro" panose="020B0503030403020204" pitchFamily="34" charset="0"/>
                <a:ea typeface="Source Sans Pro" panose="020B0503030403020204" pitchFamily="34" charset="0"/>
              </a:rPr>
              <a:t>Final Action: </a:t>
            </a:r>
            <a:r>
              <a:rPr lang="en-US" sz="2400">
                <a:solidFill>
                  <a:srgbClr val="FF0000"/>
                </a:solidFill>
                <a:latin typeface="Source Sans Pro" panose="020B0503030403020204" pitchFamily="34" charset="0"/>
                <a:ea typeface="Source Sans Pro" panose="020B0503030403020204" pitchFamily="34" charset="0"/>
              </a:rPr>
              <a:t>Not adopted</a:t>
            </a:r>
            <a:r>
              <a:rPr lang="en-US" sz="2400">
                <a:solidFill>
                  <a:srgbClr val="1B1E29"/>
                </a:solidFill>
                <a:latin typeface="Source Sans Pro" panose="020B0503030403020204" pitchFamily="34" charset="0"/>
                <a:ea typeface="Source Sans Pro" panose="020B0503030403020204" pitchFamily="34" charset="0"/>
              </a:rPr>
              <a:t>. SBA will review and study the issue.</a:t>
            </a:r>
          </a:p>
          <a:p>
            <a:pPr lvl="3">
              <a:lnSpc>
                <a:spcPct val="100000"/>
              </a:lnSpc>
              <a:spcBef>
                <a:spcPts val="0"/>
              </a:spcBef>
              <a:spcAft>
                <a:spcPts val="600"/>
              </a:spcAft>
              <a:defRPr/>
            </a:pPr>
            <a:r>
              <a:rPr lang="en-US" sz="2400" b="1" i="1">
                <a:solidFill>
                  <a:srgbClr val="1B1E29"/>
                </a:solidFill>
                <a:latin typeface="Source Sans Pro" panose="020B0503030403020204" pitchFamily="34" charset="0"/>
                <a:ea typeface="Source Sans Pro" panose="020B0503030403020204" pitchFamily="34" charset="0"/>
              </a:rPr>
              <a:t>No impact.</a:t>
            </a:r>
            <a:r>
              <a:rPr lang="en-US" sz="2400" i="1">
                <a:solidFill>
                  <a:srgbClr val="1B1E29"/>
                </a:solidFill>
                <a:latin typeface="Source Sans Pro" panose="020B0503030403020204" pitchFamily="34" charset="0"/>
                <a:ea typeface="Source Sans Pro" panose="020B0503030403020204" pitchFamily="34" charset="0"/>
              </a:rPr>
              <a:t> </a:t>
            </a:r>
            <a:r>
              <a:rPr lang="en-US" sz="2400">
                <a:solidFill>
                  <a:srgbClr val="1B1E29"/>
                </a:solidFill>
                <a:latin typeface="Source Sans Pro" panose="020B0503030403020204" pitchFamily="34" charset="0"/>
                <a:ea typeface="Source Sans Pro" panose="020B0503030403020204" pitchFamily="34" charset="0"/>
              </a:rPr>
              <a:t>SBA’s existing policy prohibits loans for passive purposes; therefore, the business must make immediate use of property purchased with SBA loan proceeds  (SOP 50 10 6, </a:t>
            </a:r>
            <a:r>
              <a:rPr lang="en-US" sz="2400" err="1">
                <a:solidFill>
                  <a:srgbClr val="1B1E29"/>
                </a:solidFill>
                <a:latin typeface="Source Sans Pro" panose="020B0503030403020204" pitchFamily="34" charset="0"/>
                <a:ea typeface="Source Sans Pro" panose="020B0503030403020204" pitchFamily="34" charset="0"/>
              </a:rPr>
              <a:t>pg</a:t>
            </a:r>
            <a:r>
              <a:rPr lang="en-US" sz="2400">
                <a:solidFill>
                  <a:srgbClr val="1B1E29"/>
                </a:solidFill>
                <a:latin typeface="Source Sans Pro" panose="020B0503030403020204" pitchFamily="34" charset="0"/>
                <a:ea typeface="Source Sans Pro" panose="020B0503030403020204" pitchFamily="34" charset="0"/>
              </a:rPr>
              <a:t> 142-143)</a:t>
            </a:r>
          </a:p>
          <a:p>
            <a:pPr marL="457200" lvl="1" indent="0">
              <a:lnSpc>
                <a:spcPct val="100000"/>
              </a:lnSpc>
              <a:spcBef>
                <a:spcPts val="0"/>
              </a:spcBef>
              <a:spcAft>
                <a:spcPts val="600"/>
              </a:spcAft>
              <a:buNone/>
              <a:defRPr/>
            </a:pPr>
            <a:endParaRPr kumimoji="0" lang="en-US" sz="2600" b="0" i="0" u="none" strike="noStrike" kern="1200" cap="none" spc="0" normalizeH="0" baseline="0" noProof="0">
              <a:ln>
                <a:noFill/>
              </a:ln>
              <a:solidFill>
                <a:srgbClr val="1B1E29"/>
              </a:solidFill>
              <a:effectLst/>
              <a:uLnTx/>
              <a:uFillTx/>
              <a:latin typeface="Calibri"/>
              <a:ea typeface="Source Sans Pro" charset="0"/>
            </a:endParaRPr>
          </a:p>
        </p:txBody>
      </p:sp>
      <p:sp>
        <p:nvSpPr>
          <p:cNvPr id="4" name="Slide Number Placeholder 3">
            <a:extLst>
              <a:ext uri="{FF2B5EF4-FFF2-40B4-BE49-F238E27FC236}">
                <a16:creationId xmlns:a16="http://schemas.microsoft.com/office/drawing/2014/main" id="{8B4745E4-1A08-4E92-95D3-560D69635F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1566888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FD14-F290-4A51-829F-454D8ABFE383}"/>
              </a:ext>
            </a:extLst>
          </p:cNvPr>
          <p:cNvSpPr>
            <a:spLocks noGrp="1"/>
          </p:cNvSpPr>
          <p:nvPr>
            <p:ph type="title"/>
          </p:nvPr>
        </p:nvSpPr>
        <p:spPr>
          <a:xfrm>
            <a:off x="838200" y="420981"/>
            <a:ext cx="10515600" cy="598904"/>
          </a:xfrm>
        </p:spPr>
        <p:txBody>
          <a:bodyPr>
            <a:normAutofit/>
          </a:bodyPr>
          <a:lstStyle/>
          <a:p>
            <a:r>
              <a:rPr lang="en-US"/>
              <a:t>13 CFR 120.212 - 7(a) Loan Maturities</a:t>
            </a:r>
          </a:p>
        </p:txBody>
      </p:sp>
      <p:sp>
        <p:nvSpPr>
          <p:cNvPr id="3" name="Content Placeholder 2">
            <a:extLst>
              <a:ext uri="{FF2B5EF4-FFF2-40B4-BE49-F238E27FC236}">
                <a16:creationId xmlns:a16="http://schemas.microsoft.com/office/drawing/2014/main" id="{7AFCB348-65C8-4A35-AC9E-125E88CBD498}"/>
              </a:ext>
            </a:extLst>
          </p:cNvPr>
          <p:cNvSpPr>
            <a:spLocks noGrp="1"/>
          </p:cNvSpPr>
          <p:nvPr>
            <p:ph idx="1"/>
          </p:nvPr>
        </p:nvSpPr>
        <p:spPr>
          <a:xfrm>
            <a:off x="737716" y="1329605"/>
            <a:ext cx="10616084" cy="4864695"/>
          </a:xfrm>
        </p:spPr>
        <p:txBody>
          <a:bodyPr>
            <a:normAutofit/>
          </a:bodyPr>
          <a:lstStyle/>
          <a:p>
            <a:pPr lvl="1">
              <a:lnSpc>
                <a:spcPct val="100000"/>
              </a:lnSpc>
              <a:spcBef>
                <a:spcPts val="0"/>
              </a:spcBef>
              <a:spcAft>
                <a:spcPts val="600"/>
              </a:spcAft>
              <a:defRPr/>
            </a:pPr>
            <a:r>
              <a:rPr lang="en-US" sz="2400" b="1"/>
              <a:t>§</a:t>
            </a:r>
            <a:r>
              <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a:t>
            </a:r>
            <a:r>
              <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hlinkClick r:id="rId3"/>
              </a:rPr>
              <a:t>120.212</a:t>
            </a:r>
            <a:r>
              <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 </a:t>
            </a:r>
            <a:r>
              <a:rPr kumimoji="0" lang="en-US"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7(a) loan maturities</a:t>
            </a:r>
          </a:p>
          <a:p>
            <a:pPr lvl="3">
              <a:lnSpc>
                <a:spcPct val="100000"/>
              </a:lnSpc>
              <a:spcBef>
                <a:spcPts val="0"/>
              </a:spcBef>
              <a:spcAft>
                <a:spcPts val="600"/>
              </a:spcAft>
              <a:defRPr/>
            </a:pPr>
            <a:r>
              <a:rPr kumimoji="0" lang="en-US" sz="2400"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Revised from:</a:t>
            </a: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a:t>
            </a:r>
            <a:r>
              <a:rPr lang="en-US" sz="2400">
                <a:solidFill>
                  <a:srgbClr val="1B1E29"/>
                </a:solidFill>
                <a:latin typeface="Source Sans Pro" panose="020B0503030403020204" pitchFamily="34" charset="0"/>
                <a:ea typeface="Source Sans Pro" panose="020B0503030403020204" pitchFamily="34" charset="0"/>
              </a:rPr>
              <a:t>Loan term is 10 years or less unless the loan f</a:t>
            </a:r>
            <a:r>
              <a:rPr kumimoji="0" lang="en-US" sz="2400" b="0" i="0" u="none" strike="noStrike" kern="1200" cap="none" spc="0" normalizeH="0" baseline="0" noProof="0" err="1">
                <a:ln>
                  <a:noFill/>
                </a:ln>
                <a:solidFill>
                  <a:srgbClr val="1B1E29"/>
                </a:solidFill>
                <a:effectLst/>
                <a:uLnTx/>
                <a:uFillTx/>
                <a:latin typeface="Source Sans Pro" panose="020B0503030403020204" pitchFamily="34" charset="0"/>
                <a:ea typeface="Source Sans Pro" panose="020B0503030403020204" pitchFamily="34" charset="0"/>
              </a:rPr>
              <a:t>inances</a:t>
            </a: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or refinances real estate or equipment with a useful life exceeding ten years</a:t>
            </a:r>
          </a:p>
          <a:p>
            <a:pPr lvl="3">
              <a:lnSpc>
                <a:spcPct val="100000"/>
              </a:lnSpc>
              <a:spcBef>
                <a:spcPts val="0"/>
              </a:spcBef>
              <a:spcAft>
                <a:spcPts val="600"/>
              </a:spcAft>
              <a:defRPr/>
            </a:pPr>
            <a:r>
              <a:rPr lang="en-US" sz="2400" b="1">
                <a:solidFill>
                  <a:srgbClr val="1B1E29"/>
                </a:solidFill>
                <a:latin typeface="Source Sans Pro" panose="020B0503030403020204" pitchFamily="34" charset="0"/>
                <a:ea typeface="Source Sans Pro" panose="020B0503030403020204" pitchFamily="34" charset="0"/>
              </a:rPr>
              <a:t>Amended: </a:t>
            </a:r>
            <a:r>
              <a:rPr lang="en-US" sz="2400">
                <a:solidFill>
                  <a:srgbClr val="1B1E29"/>
                </a:solidFill>
                <a:latin typeface="Source Sans Pro" panose="020B0503030403020204" pitchFamily="34" charset="0"/>
                <a:ea typeface="Source Sans Pro" panose="020B0503030403020204" pitchFamily="34" charset="0"/>
              </a:rPr>
              <a:t>Loan term is 10 years or less, unless the loan finances or refinances real estate or equipment with a useful life exceeding ten years.  The term for a loan to finance equipment and/or leasehold improvements may include an additional reasonable period, not to exceed 12 months, when necessary to complete the installation of the equipment and/or complete the leasehold improvements </a:t>
            </a:r>
          </a:p>
          <a:p>
            <a:pPr lvl="3">
              <a:lnSpc>
                <a:spcPct val="100000"/>
              </a:lnSpc>
              <a:spcBef>
                <a:spcPts val="0"/>
              </a:spcBef>
              <a:spcAft>
                <a:spcPts val="600"/>
              </a:spcAft>
              <a:defRPr/>
            </a:pPr>
            <a:r>
              <a:rPr lang="en-US" sz="2400" b="1" i="1">
                <a:solidFill>
                  <a:srgbClr val="1B1E29"/>
                </a:solidFill>
                <a:latin typeface="Source Sans Pro" panose="020B0503030403020204" pitchFamily="34" charset="0"/>
                <a:ea typeface="Source Sans Pro" panose="020B0503030403020204" pitchFamily="34" charset="0"/>
              </a:rPr>
              <a:t>No impact. </a:t>
            </a:r>
            <a:r>
              <a:rPr lang="en-US" sz="2400">
                <a:solidFill>
                  <a:srgbClr val="1B1E29"/>
                </a:solidFill>
                <a:latin typeface="Source Sans Pro" panose="020B0503030403020204" pitchFamily="34" charset="0"/>
                <a:ea typeface="Source Sans Pro" panose="020B0503030403020204" pitchFamily="34" charset="0"/>
              </a:rPr>
              <a:t>Already in SOP 50 10 6, </a:t>
            </a:r>
            <a:r>
              <a:rPr lang="en-US" sz="2400" err="1">
                <a:solidFill>
                  <a:srgbClr val="1B1E29"/>
                </a:solidFill>
                <a:latin typeface="Source Sans Pro" panose="020B0503030403020204" pitchFamily="34" charset="0"/>
                <a:ea typeface="Source Sans Pro" panose="020B0503030403020204" pitchFamily="34" charset="0"/>
              </a:rPr>
              <a:t>pg</a:t>
            </a:r>
            <a:r>
              <a:rPr lang="en-US" sz="2400">
                <a:solidFill>
                  <a:srgbClr val="1B1E29"/>
                </a:solidFill>
                <a:latin typeface="Source Sans Pro" panose="020B0503030403020204" pitchFamily="34" charset="0"/>
                <a:ea typeface="Source Sans Pro" panose="020B0503030403020204" pitchFamily="34" charset="0"/>
              </a:rPr>
              <a:t> 238</a:t>
            </a:r>
          </a:p>
          <a:p>
            <a:pPr lvl="3">
              <a:lnSpc>
                <a:spcPct val="100000"/>
              </a:lnSpc>
              <a:spcBef>
                <a:spcPts val="0"/>
              </a:spcBef>
              <a:spcAft>
                <a:spcPts val="600"/>
              </a:spcAft>
              <a:defRPr/>
            </a:pPr>
            <a:endParaRPr lang="en-US" sz="2400">
              <a:solidFill>
                <a:srgbClr val="1B1E29"/>
              </a:solidFill>
              <a:latin typeface="Source Sans Pro" panose="020B0503030403020204" pitchFamily="34" charset="0"/>
              <a:ea typeface="Source Sans Pro" panose="020B0503030403020204" pitchFamily="34" charset="0"/>
            </a:endParaRPr>
          </a:p>
          <a:p>
            <a:pPr marL="457200" lvl="1" indent="0">
              <a:lnSpc>
                <a:spcPct val="100000"/>
              </a:lnSpc>
              <a:spcBef>
                <a:spcPts val="0"/>
              </a:spcBef>
              <a:spcAft>
                <a:spcPts val="600"/>
              </a:spcAft>
              <a:buNone/>
              <a:defRPr/>
            </a:pPr>
            <a:endParaRPr kumimoji="0" lang="en-US" sz="2600" b="0" i="0" u="none" strike="noStrike" kern="1200" cap="none" spc="0" normalizeH="0" baseline="0" noProof="0">
              <a:ln>
                <a:noFill/>
              </a:ln>
              <a:solidFill>
                <a:srgbClr val="1B1E29"/>
              </a:solidFill>
              <a:effectLst/>
              <a:uLnTx/>
              <a:uFillTx/>
              <a:latin typeface="Calibri"/>
              <a:ea typeface="Source Sans Pro" charset="0"/>
            </a:endParaRPr>
          </a:p>
        </p:txBody>
      </p:sp>
      <p:sp>
        <p:nvSpPr>
          <p:cNvPr id="4" name="Slide Number Placeholder 3">
            <a:extLst>
              <a:ext uri="{FF2B5EF4-FFF2-40B4-BE49-F238E27FC236}">
                <a16:creationId xmlns:a16="http://schemas.microsoft.com/office/drawing/2014/main" id="{8B4745E4-1A08-4E92-95D3-560D69635F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2344556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670562" y="1141288"/>
            <a:ext cx="10630230" cy="4307589"/>
          </a:xfrm>
          <a:prstGeom prst="rect">
            <a:avLst/>
          </a:prstGeom>
        </p:spPr>
        <p:txBody>
          <a:bodyPr vert="horz" wrap="square" lIns="0" tIns="49530" rIns="0" bIns="0" rtlCol="0">
            <a:spAutoFit/>
          </a:bodyPr>
          <a:lstStyle/>
          <a:p>
            <a:pPr marL="29845" marR="570230">
              <a:lnSpc>
                <a:spcPct val="100000"/>
              </a:lnSpc>
              <a:spcBef>
                <a:spcPts val="390"/>
              </a:spcBef>
              <a:spcAft>
                <a:spcPts val="1200"/>
              </a:spcAft>
            </a:pPr>
            <a:r>
              <a:rPr b="1" spc="50">
                <a:latin typeface="Source Sans Pro" panose="020B0503030403020204" pitchFamily="34" charset="0"/>
                <a:ea typeface="Source Sans Pro" panose="020B0503030403020204" pitchFamily="34" charset="0"/>
              </a:rPr>
              <a:t>§</a:t>
            </a:r>
            <a:r>
              <a:rPr b="1" spc="45">
                <a:latin typeface="Source Sans Pro" panose="020B0503030403020204" pitchFamily="34" charset="0"/>
                <a:ea typeface="Source Sans Pro" panose="020B0503030403020204" pitchFamily="34" charset="0"/>
              </a:rPr>
              <a:t> </a:t>
            </a:r>
            <a:r>
              <a:rPr lang="en-US" b="1">
                <a:latin typeface="Source Sans Pro" panose="020B0503030403020204" pitchFamily="34" charset="0"/>
                <a:ea typeface="Source Sans Pro" panose="020B0503030403020204" pitchFamily="34" charset="0"/>
                <a:hlinkClick r:id="rId3"/>
              </a:rPr>
              <a:t>120.214(c)</a:t>
            </a:r>
            <a:r>
              <a:rPr spc="70">
                <a:latin typeface="Source Sans Pro" panose="020B0503030403020204" pitchFamily="34" charset="0"/>
                <a:ea typeface="Source Sans Pro" panose="020B0503030403020204" pitchFamily="34" charset="0"/>
              </a:rPr>
              <a:t> </a:t>
            </a:r>
            <a:r>
              <a:rPr lang="en-US" spc="70">
                <a:latin typeface="Source Sans Pro" panose="020B0503030403020204" pitchFamily="34" charset="0"/>
                <a:ea typeface="Source Sans Pro" panose="020B0503030403020204" pitchFamily="34" charset="0"/>
              </a:rPr>
              <a:t>R</a:t>
            </a:r>
            <a:r>
              <a:rPr>
                <a:latin typeface="Source Sans Pro" panose="020B0503030403020204" pitchFamily="34" charset="0"/>
                <a:ea typeface="Source Sans Pro" panose="020B0503030403020204" pitchFamily="34" charset="0"/>
              </a:rPr>
              <a:t>emoves</a:t>
            </a:r>
            <a:r>
              <a:rPr spc="50">
                <a:latin typeface="Source Sans Pro" panose="020B0503030403020204" pitchFamily="34" charset="0"/>
                <a:ea typeface="Source Sans Pro" panose="020B0503030403020204" pitchFamily="34" charset="0"/>
              </a:rPr>
              <a:t> </a:t>
            </a:r>
            <a:r>
              <a:rPr spc="55">
                <a:latin typeface="Source Sans Pro" panose="020B0503030403020204" pitchFamily="34" charset="0"/>
                <a:ea typeface="Source Sans Pro" panose="020B0503030403020204" pitchFamily="34" charset="0"/>
              </a:rPr>
              <a:t>LIBOR</a:t>
            </a:r>
            <a:r>
              <a:rPr spc="4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as</a:t>
            </a:r>
            <a:r>
              <a:rPr spc="70">
                <a:latin typeface="Source Sans Pro" panose="020B0503030403020204" pitchFamily="34" charset="0"/>
                <a:ea typeface="Source Sans Pro" panose="020B0503030403020204" pitchFamily="34" charset="0"/>
              </a:rPr>
              <a:t> </a:t>
            </a:r>
            <a:r>
              <a:rPr spc="50">
                <a:latin typeface="Source Sans Pro" panose="020B0503030403020204" pitchFamily="34" charset="0"/>
                <a:ea typeface="Source Sans Pro" panose="020B0503030403020204" pitchFamily="34" charset="0"/>
              </a:rPr>
              <a:t>a</a:t>
            </a:r>
            <a:r>
              <a:rPr spc="5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base</a:t>
            </a:r>
            <a:r>
              <a:rPr spc="6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rate</a:t>
            </a:r>
            <a:r>
              <a:rPr spc="5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option</a:t>
            </a:r>
            <a:r>
              <a:rPr spc="4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for</a:t>
            </a:r>
            <a:r>
              <a:rPr spc="55">
                <a:latin typeface="Source Sans Pro" panose="020B0503030403020204" pitchFamily="34" charset="0"/>
                <a:ea typeface="Source Sans Pro" panose="020B0503030403020204" pitchFamily="34" charset="0"/>
              </a:rPr>
              <a:t> </a:t>
            </a:r>
            <a:r>
              <a:rPr lang="en-US" spc="55">
                <a:latin typeface="Source Sans Pro" panose="020B0503030403020204" pitchFamily="34" charset="0"/>
                <a:ea typeface="Source Sans Pro" panose="020B0503030403020204" pitchFamily="34" charset="0"/>
              </a:rPr>
              <a:t>variable interest rate 7(a) loans  (</a:t>
            </a:r>
            <a:r>
              <a:rPr lang="en-US" b="1" i="1" u="sng" spc="55">
                <a:latin typeface="Source Sans Pro" panose="020B0503030403020204" pitchFamily="34" charset="0"/>
                <a:ea typeface="Source Sans Pro" panose="020B0503030403020204" pitchFamily="34" charset="0"/>
              </a:rPr>
              <a:t>Note:</a:t>
            </a:r>
            <a:r>
              <a:rPr lang="en-US" spc="55">
                <a:latin typeface="Source Sans Pro" panose="020B0503030403020204" pitchFamily="34" charset="0"/>
                <a:ea typeface="Source Sans Pro" panose="020B0503030403020204" pitchFamily="34" charset="0"/>
              </a:rPr>
              <a:t> This is effective Aug. 1, 2022 – SOP 50 10 6 will be updated to reflect this policy)</a:t>
            </a:r>
            <a:endParaRPr lang="en-US" spc="-10">
              <a:latin typeface="Source Sans Pro" panose="020B0503030403020204" pitchFamily="34" charset="0"/>
              <a:ea typeface="Source Sans Pro" panose="020B0503030403020204" pitchFamily="34" charset="0"/>
            </a:endParaRPr>
          </a:p>
          <a:p>
            <a:pPr marL="201930" indent="-172720">
              <a:lnSpc>
                <a:spcPct val="100000"/>
              </a:lnSpc>
              <a:spcBef>
                <a:spcPts val="5"/>
              </a:spcBef>
              <a:spcAft>
                <a:spcPts val="1200"/>
              </a:spcAft>
              <a:buFont typeface="Arial"/>
              <a:buChar char="•"/>
              <a:tabLst>
                <a:tab pos="203200" algn="l"/>
              </a:tabLst>
            </a:pPr>
            <a:r>
              <a:rPr spc="55">
                <a:latin typeface="Source Sans Pro" panose="020B0503030403020204" pitchFamily="34" charset="0"/>
                <a:ea typeface="Source Sans Pro" panose="020B0503030403020204" pitchFamily="34" charset="0"/>
              </a:rPr>
              <a:t>LIBOR</a:t>
            </a:r>
            <a:r>
              <a:rPr spc="-5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a:t>
            </a:r>
            <a:r>
              <a:rPr spc="-40">
                <a:latin typeface="Source Sans Pro" panose="020B0503030403020204" pitchFamily="34" charset="0"/>
                <a:ea typeface="Source Sans Pro" panose="020B0503030403020204" pitchFamily="34" charset="0"/>
              </a:rPr>
              <a:t> </a:t>
            </a:r>
            <a:r>
              <a:rPr spc="45">
                <a:latin typeface="Source Sans Pro" panose="020B0503030403020204" pitchFamily="34" charset="0"/>
                <a:ea typeface="Source Sans Pro" panose="020B0503030403020204" pitchFamily="34" charset="0"/>
              </a:rPr>
              <a:t>Sunsets</a:t>
            </a:r>
            <a:r>
              <a:rPr spc="-4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as</a:t>
            </a:r>
            <a:r>
              <a:rPr spc="-2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of</a:t>
            </a:r>
            <a:r>
              <a:rPr spc="-40">
                <a:latin typeface="Source Sans Pro" panose="020B0503030403020204" pitchFamily="34" charset="0"/>
                <a:ea typeface="Source Sans Pro" panose="020B0503030403020204" pitchFamily="34" charset="0"/>
              </a:rPr>
              <a:t> </a:t>
            </a:r>
            <a:r>
              <a:rPr spc="100">
                <a:latin typeface="Source Sans Pro" panose="020B0503030403020204" pitchFamily="34" charset="0"/>
                <a:ea typeface="Source Sans Pro" panose="020B0503030403020204" pitchFamily="34" charset="0"/>
              </a:rPr>
              <a:t>June</a:t>
            </a:r>
            <a:r>
              <a:rPr spc="-50">
                <a:latin typeface="Source Sans Pro" panose="020B0503030403020204" pitchFamily="34" charset="0"/>
                <a:ea typeface="Source Sans Pro" panose="020B0503030403020204" pitchFamily="34" charset="0"/>
              </a:rPr>
              <a:t> </a:t>
            </a:r>
            <a:r>
              <a:rPr spc="-10">
                <a:latin typeface="Source Sans Pro" panose="020B0503030403020204" pitchFamily="34" charset="0"/>
                <a:ea typeface="Source Sans Pro" panose="020B0503030403020204" pitchFamily="34" charset="0"/>
              </a:rPr>
              <a:t>30,</a:t>
            </a:r>
            <a:r>
              <a:rPr spc="-40">
                <a:latin typeface="Source Sans Pro" panose="020B0503030403020204" pitchFamily="34" charset="0"/>
                <a:ea typeface="Source Sans Pro" panose="020B0503030403020204" pitchFamily="34" charset="0"/>
              </a:rPr>
              <a:t> </a:t>
            </a:r>
            <a:r>
              <a:rPr spc="-30">
                <a:latin typeface="Source Sans Pro" panose="020B0503030403020204" pitchFamily="34" charset="0"/>
                <a:ea typeface="Source Sans Pro" panose="020B0503030403020204" pitchFamily="34" charset="0"/>
              </a:rPr>
              <a:t>2023</a:t>
            </a:r>
            <a:r>
              <a:rPr spc="-5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for</a:t>
            </a:r>
            <a:r>
              <a:rPr spc="-4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all</a:t>
            </a:r>
            <a:r>
              <a:rPr spc="-25">
                <a:latin typeface="Source Sans Pro" panose="020B0503030403020204" pitchFamily="34" charset="0"/>
                <a:ea typeface="Source Sans Pro" panose="020B0503030403020204" pitchFamily="34" charset="0"/>
              </a:rPr>
              <a:t> </a:t>
            </a:r>
            <a:r>
              <a:rPr spc="75">
                <a:latin typeface="Source Sans Pro" panose="020B0503030403020204" pitchFamily="34" charset="0"/>
                <a:ea typeface="Source Sans Pro" panose="020B0503030403020204" pitchFamily="34" charset="0"/>
              </a:rPr>
              <a:t>US</a:t>
            </a:r>
            <a:r>
              <a:rPr spc="-2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Dollar</a:t>
            </a:r>
            <a:r>
              <a:rPr spc="-40">
                <a:latin typeface="Source Sans Pro" panose="020B0503030403020204" pitchFamily="34" charset="0"/>
                <a:ea typeface="Source Sans Pro" panose="020B0503030403020204" pitchFamily="34" charset="0"/>
              </a:rPr>
              <a:t> </a:t>
            </a:r>
            <a:r>
              <a:rPr spc="-10">
                <a:latin typeface="Source Sans Pro" panose="020B0503030403020204" pitchFamily="34" charset="0"/>
                <a:ea typeface="Source Sans Pro" panose="020B0503030403020204" pitchFamily="34" charset="0"/>
              </a:rPr>
              <a:t>tenor</a:t>
            </a:r>
            <a:endParaRPr lang="en-US" spc="-10">
              <a:latin typeface="Source Sans Pro" panose="020B0503030403020204" pitchFamily="34" charset="0"/>
              <a:ea typeface="Source Sans Pro" panose="020B0503030403020204" pitchFamily="34" charset="0"/>
            </a:endParaRPr>
          </a:p>
          <a:p>
            <a:pPr marL="201930" indent="-172720">
              <a:lnSpc>
                <a:spcPct val="100000"/>
              </a:lnSpc>
              <a:spcBef>
                <a:spcPts val="5"/>
              </a:spcBef>
              <a:spcAft>
                <a:spcPts val="1200"/>
              </a:spcAft>
              <a:buFont typeface="Arial"/>
              <a:buChar char="•"/>
              <a:tabLst>
                <a:tab pos="203200" algn="l"/>
              </a:tabLst>
            </a:pPr>
            <a:r>
              <a:rPr>
                <a:latin typeface="Source Sans Pro" panose="020B0503030403020204" pitchFamily="34" charset="0"/>
                <a:ea typeface="Source Sans Pro" panose="020B0503030403020204" pitchFamily="34" charset="0"/>
              </a:rPr>
              <a:t>Lenders</a:t>
            </a:r>
            <a:r>
              <a:rPr spc="3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may</a:t>
            </a:r>
            <a:r>
              <a:rPr spc="5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only</a:t>
            </a:r>
            <a:r>
              <a:rPr spc="2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use</a:t>
            </a:r>
            <a:r>
              <a:rPr spc="5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Prime</a:t>
            </a:r>
            <a:r>
              <a:rPr spc="3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or</a:t>
            </a:r>
            <a:r>
              <a:rPr spc="4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Optional</a:t>
            </a:r>
            <a:r>
              <a:rPr spc="40">
                <a:latin typeface="Source Sans Pro" panose="020B0503030403020204" pitchFamily="34" charset="0"/>
                <a:ea typeface="Source Sans Pro" panose="020B0503030403020204" pitchFamily="34" charset="0"/>
              </a:rPr>
              <a:t> </a:t>
            </a:r>
            <a:r>
              <a:rPr spc="50">
                <a:latin typeface="Source Sans Pro" panose="020B0503030403020204" pitchFamily="34" charset="0"/>
                <a:ea typeface="Source Sans Pro" panose="020B0503030403020204" pitchFamily="34" charset="0"/>
              </a:rPr>
              <a:t>Peg</a:t>
            </a:r>
            <a:r>
              <a:rPr spc="4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Rate</a:t>
            </a:r>
            <a:r>
              <a:rPr spc="5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as</a:t>
            </a:r>
            <a:r>
              <a:rPr spc="5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the</a:t>
            </a:r>
            <a:r>
              <a:rPr spc="3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variable</a:t>
            </a:r>
            <a:r>
              <a:rPr spc="5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interest</a:t>
            </a:r>
            <a:r>
              <a:rPr spc="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base</a:t>
            </a:r>
            <a:r>
              <a:rPr spc="5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rate</a:t>
            </a:r>
            <a:r>
              <a:rPr spc="2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for</a:t>
            </a:r>
            <a:r>
              <a:rPr spc="55">
                <a:latin typeface="Source Sans Pro" panose="020B0503030403020204" pitchFamily="34" charset="0"/>
                <a:ea typeface="Source Sans Pro" panose="020B0503030403020204" pitchFamily="34" charset="0"/>
              </a:rPr>
              <a:t> </a:t>
            </a:r>
            <a:r>
              <a:rPr spc="-10">
                <a:latin typeface="Source Sans Pro" panose="020B0503030403020204" pitchFamily="34" charset="0"/>
                <a:ea typeface="Source Sans Pro" panose="020B0503030403020204" pitchFamily="34" charset="0"/>
              </a:rPr>
              <a:t>loans </a:t>
            </a:r>
            <a:r>
              <a:rPr>
                <a:latin typeface="Source Sans Pro" panose="020B0503030403020204" pitchFamily="34" charset="0"/>
                <a:ea typeface="Source Sans Pro" panose="020B0503030403020204" pitchFamily="34" charset="0"/>
              </a:rPr>
              <a:t>approved after</a:t>
            </a:r>
            <a:r>
              <a:rPr spc="-1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the</a:t>
            </a:r>
            <a:r>
              <a:rPr spc="-3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effective</a:t>
            </a:r>
            <a:r>
              <a:rPr spc="-1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date</a:t>
            </a:r>
            <a:r>
              <a:rPr spc="-2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of</a:t>
            </a:r>
            <a:r>
              <a:rPr spc="-1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the</a:t>
            </a:r>
            <a:r>
              <a:rPr spc="-30">
                <a:latin typeface="Source Sans Pro" panose="020B0503030403020204" pitchFamily="34" charset="0"/>
                <a:ea typeface="Source Sans Pro" panose="020B0503030403020204" pitchFamily="34" charset="0"/>
              </a:rPr>
              <a:t> </a:t>
            </a:r>
            <a:r>
              <a:rPr spc="-10">
                <a:latin typeface="Source Sans Pro" panose="020B0503030403020204" pitchFamily="34" charset="0"/>
                <a:ea typeface="Source Sans Pro" panose="020B0503030403020204" pitchFamily="34" charset="0"/>
              </a:rPr>
              <a:t>rule</a:t>
            </a:r>
            <a:endParaRPr lang="en-US" spc="-10">
              <a:latin typeface="Source Sans Pro" panose="020B0503030403020204" pitchFamily="34" charset="0"/>
              <a:ea typeface="Source Sans Pro" panose="020B0503030403020204" pitchFamily="34" charset="0"/>
            </a:endParaRPr>
          </a:p>
          <a:p>
            <a:pPr marL="176213" indent="-176213">
              <a:lnSpc>
                <a:spcPct val="100000"/>
              </a:lnSpc>
              <a:spcAft>
                <a:spcPts val="1200"/>
              </a:spcAft>
              <a:buFont typeface="Arial" panose="020B0604020202020204" pitchFamily="34" charset="0"/>
              <a:buChar char="•"/>
              <a:tabLst>
                <a:tab pos="203200" algn="l"/>
              </a:tabLst>
            </a:pPr>
            <a:r>
              <a:rPr>
                <a:latin typeface="Source Sans Pro" panose="020B0503030403020204" pitchFamily="34" charset="0"/>
                <a:ea typeface="Source Sans Pro" panose="020B0503030403020204" pitchFamily="34" charset="0"/>
              </a:rPr>
              <a:t>If</a:t>
            </a:r>
            <a:r>
              <a:rPr spc="4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an</a:t>
            </a:r>
            <a:r>
              <a:rPr spc="8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alternative</a:t>
            </a:r>
            <a:r>
              <a:rPr spc="3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rate</a:t>
            </a:r>
            <a:r>
              <a:rPr spc="4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becomes</a:t>
            </a:r>
            <a:r>
              <a:rPr spc="5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available,</a:t>
            </a:r>
            <a:r>
              <a:rPr spc="85">
                <a:latin typeface="Source Sans Pro" panose="020B0503030403020204" pitchFamily="34" charset="0"/>
                <a:ea typeface="Source Sans Pro" panose="020B0503030403020204" pitchFamily="34" charset="0"/>
              </a:rPr>
              <a:t> </a:t>
            </a:r>
            <a:r>
              <a:rPr spc="50">
                <a:latin typeface="Source Sans Pro" panose="020B0503030403020204" pitchFamily="34" charset="0"/>
                <a:ea typeface="Source Sans Pro" panose="020B0503030403020204" pitchFamily="34" charset="0"/>
              </a:rPr>
              <a:t>SBA</a:t>
            </a:r>
            <a:r>
              <a:rPr spc="6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will</a:t>
            </a:r>
            <a:r>
              <a:rPr spc="5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provide</a:t>
            </a:r>
            <a:r>
              <a:rPr spc="5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notice</a:t>
            </a:r>
            <a:r>
              <a:rPr spc="5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in</a:t>
            </a:r>
            <a:r>
              <a:rPr spc="4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the</a:t>
            </a:r>
            <a:r>
              <a:rPr spc="5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Federal</a:t>
            </a:r>
            <a:r>
              <a:rPr spc="50">
                <a:latin typeface="Source Sans Pro" panose="020B0503030403020204" pitchFamily="34" charset="0"/>
                <a:ea typeface="Source Sans Pro" panose="020B0503030403020204" pitchFamily="34" charset="0"/>
              </a:rPr>
              <a:t> </a:t>
            </a:r>
            <a:r>
              <a:rPr spc="-10">
                <a:latin typeface="Source Sans Pro" panose="020B0503030403020204" pitchFamily="34" charset="0"/>
                <a:ea typeface="Source Sans Pro" panose="020B0503030403020204" pitchFamily="34" charset="0"/>
              </a:rPr>
              <a:t>Register</a:t>
            </a:r>
            <a:endParaRPr lang="en-US" spc="-10">
              <a:latin typeface="Source Sans Pro" panose="020B0503030403020204" pitchFamily="34" charset="0"/>
              <a:ea typeface="Source Sans Pro" panose="020B0503030403020204" pitchFamily="34" charset="0"/>
            </a:endParaRPr>
          </a:p>
          <a:p>
            <a:pPr marL="176213" marR="492759" indent="-176213">
              <a:lnSpc>
                <a:spcPct val="100000"/>
              </a:lnSpc>
              <a:buFont typeface="Arial" panose="020B0604020202020204" pitchFamily="34" charset="0"/>
              <a:buChar char="•"/>
              <a:tabLst>
                <a:tab pos="203200" algn="l"/>
              </a:tabLst>
            </a:pPr>
            <a:r>
              <a:rPr>
                <a:latin typeface="Source Sans Pro" panose="020B0503030403020204" pitchFamily="34" charset="0"/>
                <a:ea typeface="Source Sans Pro" panose="020B0503030403020204" pitchFamily="34" charset="0"/>
              </a:rPr>
              <a:t>For</a:t>
            </a:r>
            <a:r>
              <a:rPr spc="12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loans</a:t>
            </a:r>
            <a:r>
              <a:rPr spc="13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outstanding</a:t>
            </a:r>
            <a:r>
              <a:rPr spc="10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with</a:t>
            </a:r>
            <a:r>
              <a:rPr spc="10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interest</a:t>
            </a:r>
            <a:r>
              <a:rPr spc="7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rates</a:t>
            </a:r>
            <a:r>
              <a:rPr spc="10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based</a:t>
            </a:r>
            <a:r>
              <a:rPr spc="13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on</a:t>
            </a:r>
            <a:r>
              <a:rPr spc="12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LIBOR,</a:t>
            </a:r>
            <a:r>
              <a:rPr spc="10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Lenders</a:t>
            </a:r>
            <a:r>
              <a:rPr spc="11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should</a:t>
            </a:r>
            <a:r>
              <a:rPr spc="10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examine</a:t>
            </a:r>
            <a:r>
              <a:rPr spc="110">
                <a:latin typeface="Source Sans Pro" panose="020B0503030403020204" pitchFamily="34" charset="0"/>
                <a:ea typeface="Source Sans Pro" panose="020B0503030403020204" pitchFamily="34" charset="0"/>
              </a:rPr>
              <a:t> </a:t>
            </a:r>
            <a:r>
              <a:rPr lang="en-US" spc="110">
                <a:latin typeface="Source Sans Pro" panose="020B0503030403020204" pitchFamily="34" charset="0"/>
                <a:ea typeface="Source Sans Pro" panose="020B0503030403020204" pitchFamily="34" charset="0"/>
              </a:rPr>
              <a:t> </a:t>
            </a:r>
            <a:r>
              <a:rPr spc="-20">
                <a:latin typeface="Source Sans Pro" panose="020B0503030403020204" pitchFamily="34" charset="0"/>
                <a:ea typeface="Source Sans Pro" panose="020B0503030403020204" pitchFamily="34" charset="0"/>
              </a:rPr>
              <a:t>loan</a:t>
            </a:r>
            <a:r>
              <a:rPr lang="en-US" spc="-2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documents</a:t>
            </a:r>
            <a:r>
              <a:rPr spc="2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to</a:t>
            </a:r>
            <a:r>
              <a:rPr spc="2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determine the</a:t>
            </a:r>
            <a:r>
              <a:rPr spc="2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timing</a:t>
            </a:r>
            <a:r>
              <a:rPr spc="2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of</a:t>
            </a:r>
            <a:r>
              <a:rPr spc="30">
                <a:latin typeface="Source Sans Pro" panose="020B0503030403020204" pitchFamily="34" charset="0"/>
                <a:ea typeface="Source Sans Pro" panose="020B0503030403020204" pitchFamily="34" charset="0"/>
              </a:rPr>
              <a:t> </a:t>
            </a:r>
            <a:r>
              <a:rPr spc="50">
                <a:latin typeface="Source Sans Pro" panose="020B0503030403020204" pitchFamily="34" charset="0"/>
                <a:ea typeface="Source Sans Pro" panose="020B0503030403020204" pitchFamily="34" charset="0"/>
              </a:rPr>
              <a:t>a</a:t>
            </a:r>
            <a:r>
              <a:rPr spc="3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change</a:t>
            </a:r>
            <a:r>
              <a:rPr spc="6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to</a:t>
            </a:r>
            <a:r>
              <a:rPr spc="2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either</a:t>
            </a:r>
            <a:r>
              <a:rPr spc="5">
                <a:latin typeface="Source Sans Pro" panose="020B0503030403020204" pitchFamily="34" charset="0"/>
                <a:ea typeface="Source Sans Pro" panose="020B0503030403020204" pitchFamily="34" charset="0"/>
              </a:rPr>
              <a:t> </a:t>
            </a:r>
            <a:r>
              <a:rPr spc="50">
                <a:latin typeface="Source Sans Pro" panose="020B0503030403020204" pitchFamily="34" charset="0"/>
                <a:ea typeface="Source Sans Pro" panose="020B0503030403020204" pitchFamily="34" charset="0"/>
              </a:rPr>
              <a:t>a</a:t>
            </a:r>
            <a:r>
              <a:rPr spc="3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Prime</a:t>
            </a:r>
            <a:r>
              <a:rPr spc="3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or</a:t>
            </a:r>
            <a:r>
              <a:rPr spc="3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Optional</a:t>
            </a:r>
            <a:r>
              <a:rPr spc="25">
                <a:latin typeface="Source Sans Pro" panose="020B0503030403020204" pitchFamily="34" charset="0"/>
                <a:ea typeface="Source Sans Pro" panose="020B0503030403020204" pitchFamily="34" charset="0"/>
              </a:rPr>
              <a:t> </a:t>
            </a:r>
            <a:r>
              <a:rPr spc="55">
                <a:latin typeface="Source Sans Pro" panose="020B0503030403020204" pitchFamily="34" charset="0"/>
                <a:ea typeface="Source Sans Pro" panose="020B0503030403020204" pitchFamily="34" charset="0"/>
              </a:rPr>
              <a:t>Peg</a:t>
            </a:r>
            <a:r>
              <a:rPr spc="35">
                <a:latin typeface="Source Sans Pro" panose="020B0503030403020204" pitchFamily="34" charset="0"/>
                <a:ea typeface="Source Sans Pro" panose="020B0503030403020204" pitchFamily="34" charset="0"/>
              </a:rPr>
              <a:t> </a:t>
            </a:r>
            <a:r>
              <a:rPr spc="-10">
                <a:latin typeface="Source Sans Pro" panose="020B0503030403020204" pitchFamily="34" charset="0"/>
                <a:ea typeface="Source Sans Pro" panose="020B0503030403020204" pitchFamily="34" charset="0"/>
              </a:rPr>
              <a:t>Rate, </a:t>
            </a:r>
            <a:r>
              <a:rPr lang="en-US" spc="-10">
                <a:latin typeface="Source Sans Pro" panose="020B0503030403020204" pitchFamily="34" charset="0"/>
                <a:ea typeface="Source Sans Pro" panose="020B0503030403020204" pitchFamily="34" charset="0"/>
              </a:rPr>
              <a:t>and </a:t>
            </a:r>
            <a:r>
              <a:rPr>
                <a:latin typeface="Source Sans Pro" panose="020B0503030403020204" pitchFamily="34" charset="0"/>
                <a:ea typeface="Source Sans Pro" panose="020B0503030403020204" pitchFamily="34" charset="0"/>
              </a:rPr>
              <a:t>work</a:t>
            </a:r>
            <a:r>
              <a:rPr spc="3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with</a:t>
            </a:r>
            <a:r>
              <a:rPr spc="3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Borrowers to</a:t>
            </a:r>
            <a:r>
              <a:rPr spc="2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modify</a:t>
            </a:r>
            <a:r>
              <a:rPr spc="3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loan</a:t>
            </a:r>
            <a:r>
              <a:rPr spc="40">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documents</a:t>
            </a:r>
            <a:r>
              <a:rPr spc="25">
                <a:latin typeface="Source Sans Pro" panose="020B0503030403020204" pitchFamily="34" charset="0"/>
                <a:ea typeface="Source Sans Pro" panose="020B0503030403020204" pitchFamily="34" charset="0"/>
              </a:rPr>
              <a:t> </a:t>
            </a:r>
            <a:r>
              <a:rPr>
                <a:latin typeface="Source Sans Pro" panose="020B0503030403020204" pitchFamily="34" charset="0"/>
                <a:ea typeface="Source Sans Pro" panose="020B0503030403020204" pitchFamily="34" charset="0"/>
              </a:rPr>
              <a:t>before</a:t>
            </a:r>
            <a:r>
              <a:rPr spc="15">
                <a:latin typeface="Source Sans Pro" panose="020B0503030403020204" pitchFamily="34" charset="0"/>
                <a:ea typeface="Source Sans Pro" panose="020B0503030403020204" pitchFamily="34" charset="0"/>
              </a:rPr>
              <a:t> </a:t>
            </a:r>
            <a:r>
              <a:rPr spc="100">
                <a:latin typeface="Source Sans Pro" panose="020B0503030403020204" pitchFamily="34" charset="0"/>
                <a:ea typeface="Source Sans Pro" panose="020B0503030403020204" pitchFamily="34" charset="0"/>
              </a:rPr>
              <a:t>June</a:t>
            </a:r>
            <a:r>
              <a:rPr spc="25">
                <a:latin typeface="Source Sans Pro" panose="020B0503030403020204" pitchFamily="34" charset="0"/>
                <a:ea typeface="Source Sans Pro" panose="020B0503030403020204" pitchFamily="34" charset="0"/>
              </a:rPr>
              <a:t> </a:t>
            </a:r>
            <a:r>
              <a:rPr spc="-10">
                <a:latin typeface="Source Sans Pro" panose="020B0503030403020204" pitchFamily="34" charset="0"/>
                <a:ea typeface="Source Sans Pro" panose="020B0503030403020204" pitchFamily="34" charset="0"/>
              </a:rPr>
              <a:t>30,</a:t>
            </a:r>
            <a:r>
              <a:rPr spc="15">
                <a:latin typeface="Source Sans Pro" panose="020B0503030403020204" pitchFamily="34" charset="0"/>
                <a:ea typeface="Source Sans Pro" panose="020B0503030403020204" pitchFamily="34" charset="0"/>
              </a:rPr>
              <a:t> </a:t>
            </a:r>
            <a:r>
              <a:rPr spc="-10">
                <a:latin typeface="Source Sans Pro" panose="020B0503030403020204" pitchFamily="34" charset="0"/>
                <a:ea typeface="Source Sans Pro" panose="020B0503030403020204" pitchFamily="34" charset="0"/>
              </a:rPr>
              <a:t>2023</a:t>
            </a:r>
            <a:endParaRPr lang="en-US" spc="-10">
              <a:latin typeface="Source Sans Pro" panose="020B0503030403020204" pitchFamily="34" charset="0"/>
              <a:ea typeface="Source Sans Pro" panose="020B0503030403020204" pitchFamily="34" charset="0"/>
            </a:endParaRPr>
          </a:p>
        </p:txBody>
      </p:sp>
      <p:sp>
        <p:nvSpPr>
          <p:cNvPr id="3" name="object 3"/>
          <p:cNvSpPr txBox="1">
            <a:spLocks noGrp="1"/>
          </p:cNvSpPr>
          <p:nvPr>
            <p:ph type="title"/>
          </p:nvPr>
        </p:nvSpPr>
        <p:spPr>
          <a:xfrm>
            <a:off x="310794" y="429367"/>
            <a:ext cx="11570411" cy="505267"/>
          </a:xfrm>
          <a:prstGeom prst="rect">
            <a:avLst/>
          </a:prstGeom>
        </p:spPr>
        <p:txBody>
          <a:bodyPr vert="horz" wrap="square" lIns="0" tIns="12700" rIns="0" bIns="0" rtlCol="0">
            <a:spAutoFit/>
          </a:bodyPr>
          <a:lstStyle/>
          <a:p>
            <a:pPr marL="12700">
              <a:lnSpc>
                <a:spcPct val="100000"/>
              </a:lnSpc>
              <a:spcBef>
                <a:spcPts val="100"/>
              </a:spcBef>
            </a:pPr>
            <a:r>
              <a:rPr lang="en-US">
                <a:latin typeface="Source Sans Pro" panose="020B0503030403020204" pitchFamily="34" charset="0"/>
                <a:ea typeface="Source Sans Pro" panose="020B0503030403020204" pitchFamily="34" charset="0"/>
              </a:rPr>
              <a:t>13 CFR 120.214(c) </a:t>
            </a:r>
            <a:r>
              <a:rPr>
                <a:latin typeface="Source Sans Pro" panose="020B0503030403020204" pitchFamily="34" charset="0"/>
                <a:ea typeface="Source Sans Pro" panose="020B0503030403020204" pitchFamily="34" charset="0"/>
              </a:rPr>
              <a:t>LIBOR S</a:t>
            </a:r>
            <a:r>
              <a:rPr lang="en-US">
                <a:latin typeface="Source Sans Pro" panose="020B0503030403020204" pitchFamily="34" charset="0"/>
                <a:ea typeface="Source Sans Pro" panose="020B0503030403020204" pitchFamily="34" charset="0"/>
              </a:rPr>
              <a:t>unset</a:t>
            </a:r>
            <a:r>
              <a:rPr>
                <a:latin typeface="Source Sans Pro" panose="020B0503030403020204" pitchFamily="34" charset="0"/>
                <a:ea typeface="Source Sans Pro" panose="020B0503030403020204" pitchFamily="34" charset="0"/>
              </a:rPr>
              <a:t> – </a:t>
            </a:r>
            <a:r>
              <a:rPr lang="en-US">
                <a:latin typeface="Source Sans Pro" panose="020B0503030403020204" pitchFamily="34" charset="0"/>
                <a:ea typeface="Source Sans Pro" panose="020B0503030403020204" pitchFamily="34" charset="0"/>
              </a:rPr>
              <a:t>7(a) and Secondary Market Impact </a:t>
            </a:r>
            <a:endParaRPr>
              <a:latin typeface="Source Sans Pro" panose="020B0503030403020204" pitchFamily="34" charset="0"/>
              <a:ea typeface="Source Sans Pro" panose="020B0503030403020204" pitchFamily="34" charset="0"/>
            </a:endParaRPr>
          </a:p>
        </p:txBody>
      </p:sp>
      <p:sp>
        <p:nvSpPr>
          <p:cNvPr id="4" name="object 4"/>
          <p:cNvSpPr txBox="1"/>
          <p:nvPr/>
        </p:nvSpPr>
        <p:spPr>
          <a:xfrm>
            <a:off x="11586772" y="6287961"/>
            <a:ext cx="138430" cy="162560"/>
          </a:xfrm>
          <a:prstGeom prst="rect">
            <a:avLst/>
          </a:prstGeom>
        </p:spPr>
        <p:txBody>
          <a:bodyPr vert="horz" wrap="square" lIns="0" tIns="12700" rIns="0" bIns="0" rtlCol="0">
            <a:spAutoFit/>
          </a:bodyPr>
          <a:lstStyle/>
          <a:p>
            <a:pPr marL="12700">
              <a:lnSpc>
                <a:spcPct val="100000"/>
              </a:lnSpc>
              <a:spcBef>
                <a:spcPts val="100"/>
              </a:spcBef>
            </a:pPr>
            <a:r>
              <a:rPr sz="900" spc="-25">
                <a:solidFill>
                  <a:srgbClr val="8A8A8D"/>
                </a:solidFill>
                <a:latin typeface="Calibri"/>
                <a:cs typeface="Calibri"/>
              </a:rPr>
              <a:t>32</a:t>
            </a:r>
            <a:endParaRPr sz="900">
              <a:latin typeface="Calibri"/>
              <a:cs typeface="Calibri"/>
            </a:endParaRPr>
          </a:p>
        </p:txBody>
      </p:sp>
    </p:spTree>
    <p:extLst>
      <p:ext uri="{BB962C8B-B14F-4D97-AF65-F5344CB8AC3E}">
        <p14:creationId xmlns:p14="http://schemas.microsoft.com/office/powerpoint/2010/main" val="3832104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FD14-F290-4A51-829F-454D8ABFE383}"/>
              </a:ext>
            </a:extLst>
          </p:cNvPr>
          <p:cNvSpPr>
            <a:spLocks noGrp="1"/>
          </p:cNvSpPr>
          <p:nvPr>
            <p:ph type="title"/>
          </p:nvPr>
        </p:nvSpPr>
        <p:spPr>
          <a:xfrm>
            <a:off x="838200" y="420981"/>
            <a:ext cx="10515600" cy="598904"/>
          </a:xfrm>
        </p:spPr>
        <p:txBody>
          <a:bodyPr/>
          <a:lstStyle/>
          <a:p>
            <a:r>
              <a:rPr lang="en-US"/>
              <a:t>13 CFR 120.214 - 7(a) Variable Interest Rates</a:t>
            </a:r>
          </a:p>
        </p:txBody>
      </p:sp>
      <p:sp>
        <p:nvSpPr>
          <p:cNvPr id="3" name="Content Placeholder 2">
            <a:extLst>
              <a:ext uri="{FF2B5EF4-FFF2-40B4-BE49-F238E27FC236}">
                <a16:creationId xmlns:a16="http://schemas.microsoft.com/office/drawing/2014/main" id="{7AFCB348-65C8-4A35-AC9E-125E88CBD498}"/>
              </a:ext>
            </a:extLst>
          </p:cNvPr>
          <p:cNvSpPr>
            <a:spLocks noGrp="1"/>
          </p:cNvSpPr>
          <p:nvPr>
            <p:ph idx="1"/>
          </p:nvPr>
        </p:nvSpPr>
        <p:spPr>
          <a:xfrm>
            <a:off x="667378" y="1050030"/>
            <a:ext cx="10515600" cy="5250286"/>
          </a:xfrm>
        </p:spPr>
        <p:txBody>
          <a:bodyPr>
            <a:normAutofit/>
          </a:bodyPr>
          <a:lstStyle/>
          <a:p>
            <a:pPr marL="457200" lvl="1" indent="0">
              <a:lnSpc>
                <a:spcPct val="110000"/>
              </a:lnSpc>
              <a:spcBef>
                <a:spcPts val="0"/>
              </a:spcBef>
              <a:spcAft>
                <a:spcPts val="600"/>
              </a:spcAft>
              <a:buNone/>
              <a:defRPr/>
            </a:pPr>
            <a:r>
              <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a:t>
            </a:r>
            <a:r>
              <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hlinkClick r:id="rId3"/>
              </a:rPr>
              <a:t>120.214(d)</a:t>
            </a:r>
            <a:r>
              <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a:t>
            </a:r>
          </a:p>
          <a:p>
            <a:pPr marL="457200" lvl="1" indent="0">
              <a:lnSpc>
                <a:spcPct val="110000"/>
              </a:lnSpc>
              <a:spcBef>
                <a:spcPts val="0"/>
              </a:spcBef>
              <a:spcAft>
                <a:spcPts val="600"/>
              </a:spcAft>
              <a:buNone/>
              <a:defRPr/>
            </a:pPr>
            <a:r>
              <a:rPr kumimoji="0" lang="en-US" sz="2000"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Before </a:t>
            </a:r>
            <a:r>
              <a:rPr kumimoji="0" lang="en-US" sz="2000" b="1" i="0" u="none" strike="noStrike" kern="1200" cap="none" spc="0" normalizeH="0" baseline="0" noProof="0" err="1">
                <a:ln>
                  <a:noFill/>
                </a:ln>
                <a:solidFill>
                  <a:srgbClr val="1B1E29"/>
                </a:solidFill>
                <a:effectLst/>
                <a:uLnTx/>
                <a:uFillTx/>
                <a:latin typeface="Source Sans Pro" panose="020B0503030403020204" pitchFamily="34" charset="0"/>
                <a:ea typeface="Source Sans Pro" panose="020B0503030403020204" pitchFamily="34" charset="0"/>
              </a:rPr>
              <a:t>Dereg</a:t>
            </a:r>
            <a:r>
              <a:rPr kumimoji="0" lang="en-US" sz="2000"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Rule: </a:t>
            </a:r>
            <a:r>
              <a:rPr kumimoji="0" lang="en-US" sz="200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Based on loan maturities – more than/less than 7 years</a:t>
            </a:r>
          </a:p>
          <a:p>
            <a:pPr marL="457200" lvl="1" indent="0">
              <a:lnSpc>
                <a:spcPct val="110000"/>
              </a:lnSpc>
              <a:spcBef>
                <a:spcPts val="0"/>
              </a:spcBef>
              <a:spcAft>
                <a:spcPts val="600"/>
              </a:spcAft>
              <a:buNone/>
              <a:defRPr/>
            </a:pPr>
            <a:r>
              <a:rPr kumimoji="0" lang="en-US" sz="2000"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Effective Aug. 1, 2022:</a:t>
            </a:r>
            <a:r>
              <a:rPr kumimoji="0" lang="en-US" sz="200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Loan amounts are used as basis (rather than loan  maturity)</a:t>
            </a:r>
          </a:p>
          <a:p>
            <a:pPr marL="457200" lvl="1" indent="0">
              <a:lnSpc>
                <a:spcPct val="110000"/>
              </a:lnSpc>
              <a:spcBef>
                <a:spcPts val="0"/>
              </a:spcBef>
              <a:spcAft>
                <a:spcPts val="600"/>
              </a:spcAft>
              <a:buNone/>
              <a:defRPr/>
            </a:pPr>
            <a:r>
              <a:rPr lang="en-US" sz="2000">
                <a:solidFill>
                  <a:srgbClr val="1B1E29"/>
                </a:solidFill>
                <a:latin typeface="Source Sans Pro" panose="020B0503030403020204" pitchFamily="34" charset="0"/>
                <a:ea typeface="Source Sans Pro" panose="020B0503030403020204" pitchFamily="34" charset="0"/>
              </a:rPr>
              <a:t>Maximum variable interest rates for all 7(a) loans:</a:t>
            </a:r>
          </a:p>
          <a:p>
            <a:pPr lvl="2">
              <a:lnSpc>
                <a:spcPct val="110000"/>
              </a:lnSpc>
              <a:spcBef>
                <a:spcPts val="0"/>
              </a:spcBef>
              <a:spcAft>
                <a:spcPts val="600"/>
              </a:spcAft>
              <a:defRPr/>
            </a:pPr>
            <a:r>
              <a:rPr kumimoji="0" lang="en-US" sz="1800"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$50,000 or less: Base rate + 6.5</a:t>
            </a:r>
          </a:p>
          <a:p>
            <a:pPr lvl="2">
              <a:lnSpc>
                <a:spcPct val="11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$50,001 - $250,000: Base rate + 6%</a:t>
            </a:r>
          </a:p>
          <a:p>
            <a:pPr lvl="2">
              <a:lnSpc>
                <a:spcPct val="110000"/>
              </a:lnSpc>
              <a:spcBef>
                <a:spcPts val="0"/>
              </a:spcBef>
              <a:spcAft>
                <a:spcPts val="600"/>
              </a:spcAft>
              <a:defRPr/>
            </a:pPr>
            <a:r>
              <a:rPr kumimoji="0" lang="en-US" sz="1800"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$250,001 - $350,000: Base rate + 4.5%</a:t>
            </a:r>
          </a:p>
          <a:p>
            <a:pPr lvl="2">
              <a:lnSpc>
                <a:spcPct val="110000"/>
              </a:lnSpc>
              <a:spcBef>
                <a:spcPts val="0"/>
              </a:spcBef>
              <a:spcAft>
                <a:spcPts val="600"/>
              </a:spcAft>
              <a:defRPr/>
            </a:pPr>
            <a:r>
              <a:rPr lang="en-US" sz="1800" b="1">
                <a:solidFill>
                  <a:srgbClr val="1B1E29"/>
                </a:solidFill>
                <a:latin typeface="Source Sans Pro" panose="020B0503030403020204" pitchFamily="34" charset="0"/>
                <a:ea typeface="Source Sans Pro" panose="020B0503030403020204" pitchFamily="34" charset="0"/>
              </a:rPr>
              <a:t>$350,001 and greater: Base rate + 3%</a:t>
            </a:r>
          </a:p>
          <a:p>
            <a:pPr marL="457200" lvl="1" indent="0">
              <a:lnSpc>
                <a:spcPct val="110000"/>
              </a:lnSpc>
              <a:spcBef>
                <a:spcPts val="0"/>
              </a:spcBef>
              <a:spcAft>
                <a:spcPts val="600"/>
              </a:spcAft>
              <a:buNone/>
              <a:defRPr/>
            </a:pPr>
            <a:r>
              <a:rPr kumimoji="0" lang="en-US" sz="200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Allows Community Advantage Pilot Program Lenders to adopt these interest rates (Note: CA Lenders already have authority to use these rates for loans up to $350,000 in accordance with Federal Register Notice </a:t>
            </a:r>
            <a:r>
              <a:rPr lang="en-US" sz="2000" u="sng">
                <a:solidFill>
                  <a:srgbClr val="0563C1"/>
                </a:solidFill>
                <a:effectLst/>
                <a:latin typeface="Source Sans Pro" panose="020B0503030403020204" pitchFamily="34" charset="0"/>
                <a:ea typeface="Calibri" panose="020F0502020204030204" pitchFamily="34" charset="0"/>
                <a:hlinkClick r:id="rId4"/>
              </a:rPr>
              <a:t>87 FR 25398</a:t>
            </a:r>
            <a:r>
              <a:rPr lang="en-US" sz="2000">
                <a:effectLst/>
                <a:latin typeface="Source Sans Pro" panose="020B0503030403020204" pitchFamily="34" charset="0"/>
                <a:ea typeface="Calibri" panose="020F0502020204030204" pitchFamily="34" charset="0"/>
                <a:cs typeface="Times New Roman" panose="02020603050405020304" pitchFamily="18" charset="0"/>
              </a:rPr>
              <a:t>, April 29, 2022, effective May 31, 2022)</a:t>
            </a:r>
          </a:p>
          <a:p>
            <a:pPr marL="457200" lvl="1" indent="0">
              <a:lnSpc>
                <a:spcPct val="110000"/>
              </a:lnSpc>
              <a:spcBef>
                <a:spcPts val="0"/>
              </a:spcBef>
              <a:spcAft>
                <a:spcPts val="600"/>
              </a:spcAft>
              <a:buNone/>
              <a:defRPr/>
            </a:pPr>
            <a:endParaRPr lang="en-US" sz="2000">
              <a:solidFill>
                <a:srgbClr val="1B1E29"/>
              </a:solidFill>
              <a:latin typeface="Source Sans Pro" panose="020B0503030403020204" pitchFamily="34" charset="0"/>
              <a:ea typeface="Source Sans Pro" panose="020B0503030403020204" pitchFamily="34" charset="0"/>
              <a:cs typeface="Times New Roman" panose="02020603050405020304" pitchFamily="18" charset="0"/>
            </a:endParaRPr>
          </a:p>
          <a:p>
            <a:pPr marL="457200" lvl="1" indent="0">
              <a:lnSpc>
                <a:spcPct val="110000"/>
              </a:lnSpc>
              <a:spcBef>
                <a:spcPts val="0"/>
              </a:spcBef>
              <a:spcAft>
                <a:spcPts val="600"/>
              </a:spcAft>
              <a:buNone/>
              <a:defRPr/>
            </a:pPr>
            <a:r>
              <a:rPr lang="en-US" sz="2000" spc="55">
                <a:latin typeface="Source Sans Pro" panose="020B0503030403020204" pitchFamily="34" charset="0"/>
                <a:ea typeface="Source Sans Pro" panose="020B0503030403020204" pitchFamily="34" charset="0"/>
              </a:rPr>
              <a:t>(</a:t>
            </a:r>
            <a:r>
              <a:rPr lang="en-US" sz="2000" b="1" i="1" u="sng" spc="55">
                <a:latin typeface="Source Sans Pro" panose="020B0503030403020204" pitchFamily="34" charset="0"/>
                <a:ea typeface="Source Sans Pro" panose="020B0503030403020204" pitchFamily="34" charset="0"/>
              </a:rPr>
              <a:t>Note:</a:t>
            </a:r>
            <a:r>
              <a:rPr lang="en-US" sz="2000" spc="55">
                <a:latin typeface="Source Sans Pro" panose="020B0503030403020204" pitchFamily="34" charset="0"/>
                <a:ea typeface="Source Sans Pro" panose="020B0503030403020204" pitchFamily="34" charset="0"/>
              </a:rPr>
              <a:t> SOP 50 10 6 will be updated to reflect this policy)</a:t>
            </a:r>
            <a:endParaRPr lang="en-US" sz="2000" spc="-10">
              <a:latin typeface="Source Sans Pro" panose="020B0503030403020204" pitchFamily="34" charset="0"/>
              <a:ea typeface="Source Sans Pro" panose="020B0503030403020204" pitchFamily="34" charset="0"/>
            </a:endParaRPr>
          </a:p>
          <a:p>
            <a:pPr marL="457200" lvl="1" indent="0">
              <a:lnSpc>
                <a:spcPct val="100000"/>
              </a:lnSpc>
              <a:spcBef>
                <a:spcPts val="0"/>
              </a:spcBef>
              <a:spcAft>
                <a:spcPts val="600"/>
              </a:spcAft>
              <a:buNone/>
              <a:defRPr/>
            </a:pPr>
            <a:endParaRPr lang="en-US" sz="2200">
              <a:solidFill>
                <a:srgbClr val="1B1E29"/>
              </a:solidFill>
              <a:latin typeface="Source Sans Pro" panose="020B0503030403020204" pitchFamily="34" charset="0"/>
              <a:ea typeface="Source Sans Pro" panose="020B0503030403020204" pitchFamily="34" charset="0"/>
            </a:endParaRPr>
          </a:p>
          <a:p>
            <a:pPr marL="457200" lvl="1" indent="0">
              <a:lnSpc>
                <a:spcPct val="100000"/>
              </a:lnSpc>
              <a:spcBef>
                <a:spcPts val="0"/>
              </a:spcBef>
              <a:spcAft>
                <a:spcPts val="600"/>
              </a:spcAft>
              <a:buNone/>
              <a:defRPr/>
            </a:pPr>
            <a:endParaRPr lang="en-US" sz="2200">
              <a:solidFill>
                <a:srgbClr val="1B1E29"/>
              </a:solidFill>
              <a:latin typeface="Source Sans Pro" panose="020B0503030403020204" pitchFamily="34" charset="0"/>
              <a:ea typeface="Source Sans Pro" panose="020B0503030403020204" pitchFamily="34" charset="0"/>
            </a:endParaRPr>
          </a:p>
        </p:txBody>
      </p:sp>
      <p:sp>
        <p:nvSpPr>
          <p:cNvPr id="4" name="Slide Number Placeholder 3">
            <a:extLst>
              <a:ext uri="{FF2B5EF4-FFF2-40B4-BE49-F238E27FC236}">
                <a16:creationId xmlns:a16="http://schemas.microsoft.com/office/drawing/2014/main" id="{8B4745E4-1A08-4E92-95D3-560D69635F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2277868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FD14-F290-4A51-829F-454D8ABFE383}"/>
              </a:ext>
            </a:extLst>
          </p:cNvPr>
          <p:cNvSpPr>
            <a:spLocks noGrp="1"/>
          </p:cNvSpPr>
          <p:nvPr>
            <p:ph type="title"/>
          </p:nvPr>
        </p:nvSpPr>
        <p:spPr>
          <a:xfrm>
            <a:off x="838200" y="420981"/>
            <a:ext cx="10515600" cy="598904"/>
          </a:xfrm>
        </p:spPr>
        <p:txBody>
          <a:bodyPr/>
          <a:lstStyle/>
          <a:p>
            <a:r>
              <a:rPr lang="en-US"/>
              <a:t>13 CFR 120.214 - 7(a) Interest Rates</a:t>
            </a:r>
          </a:p>
        </p:txBody>
      </p:sp>
      <p:sp>
        <p:nvSpPr>
          <p:cNvPr id="3" name="Content Placeholder 2">
            <a:extLst>
              <a:ext uri="{FF2B5EF4-FFF2-40B4-BE49-F238E27FC236}">
                <a16:creationId xmlns:a16="http://schemas.microsoft.com/office/drawing/2014/main" id="{7AFCB348-65C8-4A35-AC9E-125E88CBD498}"/>
              </a:ext>
            </a:extLst>
          </p:cNvPr>
          <p:cNvSpPr>
            <a:spLocks noGrp="1"/>
          </p:cNvSpPr>
          <p:nvPr>
            <p:ph idx="1"/>
          </p:nvPr>
        </p:nvSpPr>
        <p:spPr>
          <a:xfrm>
            <a:off x="667378" y="1050030"/>
            <a:ext cx="10515600" cy="5250286"/>
          </a:xfrm>
        </p:spPr>
        <p:txBody>
          <a:bodyPr>
            <a:normAutofit/>
          </a:bodyPr>
          <a:lstStyle/>
          <a:p>
            <a:pPr marL="457200" lvl="1" indent="0">
              <a:lnSpc>
                <a:spcPct val="100000"/>
              </a:lnSpc>
              <a:spcBef>
                <a:spcPts val="0"/>
              </a:spcBef>
              <a:spcAft>
                <a:spcPts val="600"/>
              </a:spcAft>
              <a:buNone/>
              <a:defRPr/>
            </a:pPr>
            <a:r>
              <a:rPr lang="en-US" sz="2400" b="1"/>
              <a:t>§</a:t>
            </a:r>
            <a:r>
              <a:rPr kumimoji="0" lang="en-US"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120.214 (continued)</a:t>
            </a:r>
          </a:p>
          <a:p>
            <a:pPr marL="457200" lvl="1" indent="0">
              <a:lnSpc>
                <a:spcPct val="100000"/>
              </a:lnSpc>
              <a:spcBef>
                <a:spcPts val="0"/>
              </a:spcBef>
              <a:spcAft>
                <a:spcPts val="600"/>
              </a:spcAft>
              <a:buNone/>
              <a:defRPr/>
            </a:pPr>
            <a:r>
              <a:rPr kumimoji="0" lang="en-US" b="1" i="1" u="sng"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Only for </a:t>
            </a:r>
            <a:r>
              <a:rPr kumimoji="0" lang="en-US"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SBA </a:t>
            </a:r>
            <a:r>
              <a:rPr lang="en-US">
                <a:solidFill>
                  <a:srgbClr val="1B1E29"/>
                </a:solidFill>
                <a:latin typeface="Source Sans Pro" panose="020B0503030403020204" pitchFamily="34" charset="0"/>
                <a:ea typeface="Source Sans Pro" panose="020B0503030403020204" pitchFamily="34" charset="0"/>
              </a:rPr>
              <a:t>E</a:t>
            </a:r>
            <a:r>
              <a:rPr kumimoji="0" lang="en-US" i="0" u="none" strike="noStrike" kern="1200" cap="none" spc="0" normalizeH="0" baseline="0" noProof="0" err="1">
                <a:ln>
                  <a:noFill/>
                </a:ln>
                <a:solidFill>
                  <a:srgbClr val="1B1E29"/>
                </a:solidFill>
                <a:effectLst/>
                <a:uLnTx/>
                <a:uFillTx/>
                <a:latin typeface="Source Sans Pro" panose="020B0503030403020204" pitchFamily="34" charset="0"/>
                <a:ea typeface="Source Sans Pro" panose="020B0503030403020204" pitchFamily="34" charset="0"/>
              </a:rPr>
              <a:t>xpress</a:t>
            </a:r>
            <a:r>
              <a:rPr kumimoji="0" lang="en-US"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and Export Express:</a:t>
            </a:r>
          </a:p>
          <a:p>
            <a:pPr lvl="2">
              <a:lnSpc>
                <a:spcPct val="100000"/>
              </a:lnSpc>
              <a:spcBef>
                <a:spcPts val="0"/>
              </a:spcBef>
              <a:spcAft>
                <a:spcPts val="600"/>
              </a:spcAft>
              <a:defRPr/>
            </a:pPr>
            <a:r>
              <a:rPr lang="en-US">
                <a:solidFill>
                  <a:srgbClr val="1B1E29"/>
                </a:solidFill>
                <a:latin typeface="Source Sans Pro" panose="020B0503030403020204" pitchFamily="34" charset="0"/>
                <a:ea typeface="Source Sans Pro" panose="020B0503030403020204" pitchFamily="34" charset="0"/>
              </a:rPr>
              <a:t>M</a:t>
            </a:r>
            <a:r>
              <a:rPr kumimoji="0" lang="en-US"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ay continue to use the same base rates, change intervals, payment accruals, and other interest rate terms used on </a:t>
            </a:r>
            <a:r>
              <a:rPr lang="en-US">
                <a:solidFill>
                  <a:srgbClr val="1B1E29"/>
                </a:solidFill>
                <a:latin typeface="Source Sans Pro" panose="020B0503030403020204" pitchFamily="34" charset="0"/>
                <a:ea typeface="Source Sans Pro" panose="020B0503030403020204" pitchFamily="34" charset="0"/>
              </a:rPr>
              <a:t>Lender’s</a:t>
            </a:r>
            <a:r>
              <a:rPr kumimoji="0" lang="en-US"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similarly</a:t>
            </a:r>
            <a:r>
              <a:rPr lang="en-US">
                <a:solidFill>
                  <a:srgbClr val="1B1E29"/>
                </a:solidFill>
                <a:latin typeface="Source Sans Pro" panose="020B0503030403020204" pitchFamily="34" charset="0"/>
                <a:ea typeface="Source Sans Pro" panose="020B0503030403020204" pitchFamily="34" charset="0"/>
              </a:rPr>
              <a:t>-sized non-SBA guaranteed commercial loans BUT initial rate must not exceed SBA’s maximum interest rates</a:t>
            </a:r>
          </a:p>
          <a:p>
            <a:pPr lvl="2">
              <a:lnSpc>
                <a:spcPct val="100000"/>
              </a:lnSpc>
              <a:spcBef>
                <a:spcPts val="0"/>
              </a:spcBef>
              <a:spcAft>
                <a:spcPts val="600"/>
              </a:spcAft>
              <a:defRPr/>
            </a:pPr>
            <a:r>
              <a:rPr kumimoji="0" lang="en-US"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May sell on secondary market only if the base rate is one of the base rates allowed in 120.214(c) (i.e., WSJ Prime, Optional Peg Rate, or alternative rate to be set by SBA as published in Federal Register)</a:t>
            </a:r>
          </a:p>
          <a:p>
            <a:pPr lvl="2">
              <a:lnSpc>
                <a:spcPct val="100000"/>
              </a:lnSpc>
              <a:spcBef>
                <a:spcPts val="0"/>
              </a:spcBef>
              <a:spcAft>
                <a:spcPts val="600"/>
              </a:spcAft>
              <a:defRPr/>
            </a:pPr>
            <a:r>
              <a:rPr lang="en-US" b="1" i="1">
                <a:solidFill>
                  <a:srgbClr val="1B1E29"/>
                </a:solidFill>
                <a:latin typeface="Source Sans Pro" panose="020B0503030403020204" pitchFamily="34" charset="0"/>
                <a:ea typeface="Source Sans Pro" panose="020B0503030403020204" pitchFamily="34" charset="0"/>
              </a:rPr>
              <a:t>No impact (except for exclusion of LIBOR)</a:t>
            </a:r>
            <a:r>
              <a:rPr lang="en-US">
                <a:solidFill>
                  <a:srgbClr val="1B1E29"/>
                </a:solidFill>
                <a:latin typeface="Source Sans Pro" panose="020B0503030403020204" pitchFamily="34" charset="0"/>
                <a:ea typeface="Source Sans Pro" panose="020B0503030403020204" pitchFamily="34" charset="0"/>
              </a:rPr>
              <a:t> - The above are already in SOP 50 10 6 (except for exclusion of LIBOR as a base rate for selling into secondary market)</a:t>
            </a:r>
            <a:endParaRPr lang="en-US" sz="2400" b="1" i="1">
              <a:solidFill>
                <a:srgbClr val="1B1E29"/>
              </a:solidFill>
              <a:latin typeface="Calibri"/>
              <a:ea typeface="Times New Roman" panose="02020603050405020304" pitchFamily="18" charset="0"/>
            </a:endParaRPr>
          </a:p>
        </p:txBody>
      </p:sp>
      <p:sp>
        <p:nvSpPr>
          <p:cNvPr id="4" name="Slide Number Placeholder 3">
            <a:extLst>
              <a:ext uri="{FF2B5EF4-FFF2-40B4-BE49-F238E27FC236}">
                <a16:creationId xmlns:a16="http://schemas.microsoft.com/office/drawing/2014/main" id="{8B4745E4-1A08-4E92-95D3-560D69635F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3088070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FD14-F290-4A51-829F-454D8ABFE383}"/>
              </a:ext>
            </a:extLst>
          </p:cNvPr>
          <p:cNvSpPr>
            <a:spLocks noGrp="1"/>
          </p:cNvSpPr>
          <p:nvPr>
            <p:ph type="title" idx="4294967295"/>
          </p:nvPr>
        </p:nvSpPr>
        <p:spPr>
          <a:xfrm>
            <a:off x="103991" y="488565"/>
            <a:ext cx="11984017" cy="598904"/>
          </a:xfrm>
        </p:spPr>
        <p:txBody>
          <a:bodyPr>
            <a:noAutofit/>
          </a:bodyPr>
          <a:lstStyle/>
          <a:p>
            <a:r>
              <a:rPr lang="en-US" sz="3100"/>
              <a:t>13 CFR 120.220(a)(3) SBA Express Program- Fees for Loans To Veterans</a:t>
            </a:r>
          </a:p>
        </p:txBody>
      </p:sp>
      <p:sp>
        <p:nvSpPr>
          <p:cNvPr id="3" name="Content Placeholder 2">
            <a:extLst>
              <a:ext uri="{FF2B5EF4-FFF2-40B4-BE49-F238E27FC236}">
                <a16:creationId xmlns:a16="http://schemas.microsoft.com/office/drawing/2014/main" id="{7AFCB348-65C8-4A35-AC9E-125E88CBD498}"/>
              </a:ext>
            </a:extLst>
          </p:cNvPr>
          <p:cNvSpPr>
            <a:spLocks noGrp="1"/>
          </p:cNvSpPr>
          <p:nvPr>
            <p:ph idx="1"/>
          </p:nvPr>
        </p:nvSpPr>
        <p:spPr>
          <a:xfrm>
            <a:off x="604344" y="1153142"/>
            <a:ext cx="10983310" cy="5041158"/>
          </a:xfrm>
        </p:spPr>
        <p:txBody>
          <a:bodyPr>
            <a:normAutofit/>
          </a:bodyPr>
          <a:lstStyle/>
          <a:p>
            <a:pPr marL="0" lvl="2" indent="0">
              <a:lnSpc>
                <a:spcPct val="100000"/>
              </a:lnSpc>
              <a:spcBef>
                <a:spcPts val="0"/>
              </a:spcBef>
              <a:spcAft>
                <a:spcPts val="600"/>
              </a:spcAft>
              <a:buNone/>
              <a:defRPr/>
            </a:pPr>
            <a:r>
              <a:rPr lang="en-US" sz="2400" b="1" dirty="0">
                <a:latin typeface="Source Sans Pro" panose="020B0503030403020204" pitchFamily="34" charset="0"/>
                <a:ea typeface="Source Sans Pro" panose="020B0503030403020204" pitchFamily="34" charset="0"/>
              </a:rPr>
              <a:t>§</a:t>
            </a:r>
            <a:r>
              <a:rPr lang="en-US" sz="2400" b="1" dirty="0">
                <a:effectLst/>
                <a:latin typeface="Source Sans Pro" panose="020B0503030403020204" pitchFamily="34" charset="0"/>
                <a:ea typeface="Source Sans Pro" panose="020B0503030403020204" pitchFamily="34" charset="0"/>
              </a:rPr>
              <a:t> </a:t>
            </a:r>
            <a:r>
              <a:rPr lang="en-US" sz="2400" b="1" dirty="0">
                <a:effectLst/>
                <a:latin typeface="Source Sans Pro" panose="020B0503030403020204" pitchFamily="34" charset="0"/>
                <a:ea typeface="Source Sans Pro" panose="020B0503030403020204" pitchFamily="34" charset="0"/>
                <a:hlinkClick r:id="rId3"/>
              </a:rPr>
              <a:t>120.220(a)(3)</a:t>
            </a:r>
            <a:r>
              <a:rPr lang="en-US" sz="2400" b="1" dirty="0">
                <a:effectLst/>
                <a:latin typeface="Source Sans Pro" panose="020B0503030403020204" pitchFamily="34" charset="0"/>
                <a:ea typeface="Source Sans Pro" panose="020B0503030403020204" pitchFamily="34" charset="0"/>
              </a:rPr>
              <a:t> </a:t>
            </a:r>
            <a:r>
              <a:rPr lang="en-US" sz="2400" b="1" dirty="0">
                <a:latin typeface="Source Sans Pro" panose="020B0503030403020204" pitchFamily="34" charset="0"/>
                <a:ea typeface="Source Sans Pro" panose="020B0503030403020204" pitchFamily="34" charset="0"/>
              </a:rPr>
              <a:t>updated:</a:t>
            </a:r>
          </a:p>
          <a:p>
            <a:pPr marL="0" lvl="2" indent="0">
              <a:lnSpc>
                <a:spcPct val="100000"/>
              </a:lnSpc>
              <a:spcBef>
                <a:spcPts val="0"/>
              </a:spcBef>
              <a:spcAft>
                <a:spcPts val="600"/>
              </a:spcAft>
              <a:buNone/>
              <a:defRPr/>
            </a:pPr>
            <a:r>
              <a:rPr lang="en-US" sz="2000" b="1" dirty="0">
                <a:effectLst/>
                <a:latin typeface="Source Sans Pro" panose="020B0503030403020204" pitchFamily="34" charset="0"/>
                <a:ea typeface="Source Sans Pro" panose="020B0503030403020204" pitchFamily="34" charset="0"/>
              </a:rPr>
              <a:t>Before CARES Act &amp; </a:t>
            </a:r>
            <a:r>
              <a:rPr lang="en-US" sz="2000" b="1" dirty="0" err="1">
                <a:effectLst/>
                <a:latin typeface="Source Sans Pro" panose="020B0503030403020204" pitchFamily="34" charset="0"/>
                <a:ea typeface="Source Sans Pro" panose="020B0503030403020204" pitchFamily="34" charset="0"/>
              </a:rPr>
              <a:t>Dereg</a:t>
            </a:r>
            <a:r>
              <a:rPr lang="en-US" sz="2000" b="1" dirty="0">
                <a:effectLst/>
                <a:latin typeface="Source Sans Pro" panose="020B0503030403020204" pitchFamily="34" charset="0"/>
                <a:ea typeface="Source Sans Pro" panose="020B0503030403020204" pitchFamily="34" charset="0"/>
              </a:rPr>
              <a:t> Rule:  </a:t>
            </a:r>
            <a:r>
              <a:rPr lang="en-US" sz="2000" dirty="0">
                <a:effectLst/>
                <a:latin typeface="Source Sans Pro" panose="020B0503030403020204" pitchFamily="34" charset="0"/>
                <a:ea typeface="Source Sans Pro" panose="020B0503030403020204" pitchFamily="34" charset="0"/>
              </a:rPr>
              <a:t>Small Business Act, section 7(a)(31), stated that the upfront guarantee fee for SBA Express loans to businesses owned and controlled by a veteran or spouse of a veteran for fiscal years </a:t>
            </a:r>
            <a:r>
              <a:rPr lang="en-US" sz="2000" b="1" i="1" dirty="0">
                <a:effectLst/>
                <a:latin typeface="Source Sans Pro" panose="020B0503030403020204" pitchFamily="34" charset="0"/>
                <a:ea typeface="Source Sans Pro" panose="020B0503030403020204" pitchFamily="34" charset="0"/>
              </a:rPr>
              <a:t>is waived except </a:t>
            </a:r>
            <a:r>
              <a:rPr lang="en-US" sz="2000" dirty="0">
                <a:effectLst/>
                <a:latin typeface="Source Sans Pro" panose="020B0503030403020204" pitchFamily="34" charset="0"/>
                <a:ea typeface="Source Sans Pro" panose="020B0503030403020204" pitchFamily="34" charset="0"/>
              </a:rPr>
              <a:t>in any fiscal year in which 7(a) program is not operating at zero subsidy</a:t>
            </a:r>
          </a:p>
          <a:p>
            <a:pPr marL="633413" lvl="3" indent="-401638">
              <a:lnSpc>
                <a:spcPct val="100000"/>
              </a:lnSpc>
              <a:spcBef>
                <a:spcPts val="0"/>
              </a:spcBef>
              <a:spcAft>
                <a:spcPts val="600"/>
              </a:spcAft>
              <a:defRPr/>
            </a:pPr>
            <a:r>
              <a:rPr lang="en-US" sz="2000" dirty="0">
                <a:effectLst/>
                <a:latin typeface="Source Sans Pro" panose="020B0503030403020204" pitchFamily="34" charset="0"/>
                <a:ea typeface="Source Sans Pro" panose="020B0503030403020204" pitchFamily="34" charset="0"/>
              </a:rPr>
              <a:t>The CARES Act removed the exception. Therefore, SBA removed it from section 120.220(a)(3)</a:t>
            </a:r>
          </a:p>
          <a:p>
            <a:pPr marL="633413" lvl="3" indent="-401638">
              <a:lnSpc>
                <a:spcPct val="100000"/>
              </a:lnSpc>
              <a:spcBef>
                <a:spcPts val="0"/>
              </a:spcBef>
              <a:spcAft>
                <a:spcPts val="600"/>
              </a:spcAft>
              <a:defRPr/>
            </a:pPr>
            <a:r>
              <a:rPr lang="en-US" sz="2000" dirty="0">
                <a:latin typeface="Source Sans Pro" panose="020B0503030403020204" pitchFamily="34" charset="0"/>
                <a:ea typeface="Source Sans Pro" panose="020B0503030403020204" pitchFamily="34" charset="0"/>
              </a:rPr>
              <a:t>SBA conformed the regulations with the CARES Act through the </a:t>
            </a:r>
            <a:r>
              <a:rPr lang="en-US" sz="2000" dirty="0" err="1">
                <a:latin typeface="Source Sans Pro" panose="020B0503030403020204" pitchFamily="34" charset="0"/>
                <a:ea typeface="Source Sans Pro" panose="020B0503030403020204" pitchFamily="34" charset="0"/>
              </a:rPr>
              <a:t>Dereg</a:t>
            </a:r>
            <a:r>
              <a:rPr lang="en-US" sz="2000" dirty="0">
                <a:latin typeface="Source Sans Pro" panose="020B0503030403020204" pitchFamily="34" charset="0"/>
                <a:ea typeface="Source Sans Pro" panose="020B0503030403020204" pitchFamily="34" charset="0"/>
              </a:rPr>
              <a:t> Rule. This means going forward on a permanent basis for SBA Express loans, the upfront guarantee fee is waived for loans to businesses owned and controlled by a veteran or spouse of a veteran</a:t>
            </a:r>
          </a:p>
          <a:p>
            <a:pPr marL="633413" lvl="3" indent="-401638">
              <a:lnSpc>
                <a:spcPct val="100000"/>
              </a:lnSpc>
              <a:spcBef>
                <a:spcPts val="0"/>
              </a:spcBef>
              <a:spcAft>
                <a:spcPts val="600"/>
              </a:spcAft>
              <a:defRPr/>
            </a:pPr>
            <a:r>
              <a:rPr lang="en-US" sz="2000" dirty="0">
                <a:effectLst/>
                <a:latin typeface="Source Sans Pro" panose="020B0503030403020204" pitchFamily="34" charset="0"/>
                <a:ea typeface="Source Sans Pro" panose="020B0503030403020204" pitchFamily="34" charset="0"/>
              </a:rPr>
              <a:t>Statute always takes precedence over regulations. SBA implemented this statutory mandate via </a:t>
            </a:r>
            <a:r>
              <a:rPr lang="en-US" sz="2000" dirty="0">
                <a:effectLst/>
                <a:latin typeface="Source Sans Pro" panose="020B0503030403020204" pitchFamily="34" charset="0"/>
                <a:ea typeface="Source Sans Pro" panose="020B0503030403020204" pitchFamily="34" charset="0"/>
                <a:hlinkClick r:id="rId4"/>
              </a:rPr>
              <a:t>SBA Information Notice 5000-818641</a:t>
            </a:r>
            <a:r>
              <a:rPr lang="en-US" sz="2000" dirty="0">
                <a:effectLst/>
                <a:latin typeface="Source Sans Pro" panose="020B0503030403020204" pitchFamily="34" charset="0"/>
                <a:ea typeface="Source Sans Pro" panose="020B0503030403020204" pitchFamily="34" charset="0"/>
              </a:rPr>
              <a:t>, Sept. 7, 2021</a:t>
            </a:r>
          </a:p>
          <a:p>
            <a:pPr lvl="3">
              <a:lnSpc>
                <a:spcPct val="100000"/>
              </a:lnSpc>
              <a:spcBef>
                <a:spcPts val="0"/>
              </a:spcBef>
              <a:spcAft>
                <a:spcPts val="600"/>
              </a:spcAft>
              <a:defRPr/>
            </a:pPr>
            <a:endParaRPr lang="en-US" sz="2400" dirty="0">
              <a:effectLst/>
              <a:latin typeface="Source Sans Pro" panose="020B0503030403020204" pitchFamily="34" charset="0"/>
              <a:ea typeface="Source Sans Pro" panose="020B0503030403020204" pitchFamily="34" charset="0"/>
            </a:endParaRPr>
          </a:p>
          <a:p>
            <a:pPr lvl="4">
              <a:lnSpc>
                <a:spcPct val="100000"/>
              </a:lnSpc>
              <a:spcBef>
                <a:spcPts val="0"/>
              </a:spcBef>
              <a:spcAft>
                <a:spcPts val="600"/>
              </a:spcAft>
              <a:defRPr/>
            </a:pPr>
            <a:endParaRPr lang="en-US" sz="2200" dirty="0">
              <a:effectLst/>
              <a:latin typeface="+mn-lt"/>
              <a:ea typeface="Calibri" panose="020F0502020204030204" pitchFamily="34" charset="0"/>
            </a:endParaRPr>
          </a:p>
        </p:txBody>
      </p:sp>
      <p:sp>
        <p:nvSpPr>
          <p:cNvPr id="4" name="Slide Number Placeholder 3">
            <a:extLst>
              <a:ext uri="{FF2B5EF4-FFF2-40B4-BE49-F238E27FC236}">
                <a16:creationId xmlns:a16="http://schemas.microsoft.com/office/drawing/2014/main" id="{832334C7-0D5B-5AD5-0693-1B0B18CEB0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9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4205645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FD14-F290-4A51-829F-454D8ABFE383}"/>
              </a:ext>
            </a:extLst>
          </p:cNvPr>
          <p:cNvSpPr>
            <a:spLocks noGrp="1"/>
          </p:cNvSpPr>
          <p:nvPr>
            <p:ph type="title"/>
          </p:nvPr>
        </p:nvSpPr>
        <p:spPr>
          <a:xfrm>
            <a:off x="838200" y="420981"/>
            <a:ext cx="10515600" cy="598904"/>
          </a:xfrm>
        </p:spPr>
        <p:txBody>
          <a:bodyPr>
            <a:noAutofit/>
          </a:bodyPr>
          <a:lstStyle/>
          <a:p>
            <a:r>
              <a:rPr lang="en-US" sz="2800"/>
              <a:t>13 CFR 120.220(b) “When the Guaranty Fee is Payable.”</a:t>
            </a:r>
          </a:p>
        </p:txBody>
      </p:sp>
      <p:sp>
        <p:nvSpPr>
          <p:cNvPr id="3" name="Content Placeholder 2">
            <a:extLst>
              <a:ext uri="{FF2B5EF4-FFF2-40B4-BE49-F238E27FC236}">
                <a16:creationId xmlns:a16="http://schemas.microsoft.com/office/drawing/2014/main" id="{7AFCB348-65C8-4A35-AC9E-125E88CBD498}"/>
              </a:ext>
            </a:extLst>
          </p:cNvPr>
          <p:cNvSpPr>
            <a:spLocks noGrp="1"/>
          </p:cNvSpPr>
          <p:nvPr>
            <p:ph idx="1"/>
          </p:nvPr>
        </p:nvSpPr>
        <p:spPr>
          <a:xfrm>
            <a:off x="838200" y="914401"/>
            <a:ext cx="10515600" cy="5645024"/>
          </a:xfrm>
        </p:spPr>
        <p:txBody>
          <a:bodyPr>
            <a:normAutofit/>
          </a:bodyPr>
          <a:lstStyle/>
          <a:p>
            <a:pPr>
              <a:lnSpc>
                <a:spcPct val="100000"/>
              </a:lnSpc>
              <a:spcBef>
                <a:spcPts val="0"/>
              </a:spcBef>
              <a:spcAft>
                <a:spcPts val="600"/>
              </a:spcAft>
            </a:pPr>
            <a:r>
              <a:rPr lang="en-US" sz="2400" b="1"/>
              <a:t>§ </a:t>
            </a:r>
            <a:r>
              <a:rPr lang="en-US" sz="2400" b="1">
                <a:solidFill>
                  <a:srgbClr val="1B1E29"/>
                </a:solidFill>
                <a:latin typeface="Source Sans Pro" panose="020B0503030403020204" pitchFamily="34" charset="0"/>
                <a:ea typeface="Source Sans Pro" panose="020B0503030403020204" pitchFamily="34" charset="0"/>
                <a:hlinkClick r:id="rId3"/>
              </a:rPr>
              <a:t>120.220(b)</a:t>
            </a:r>
            <a:r>
              <a:rPr lang="en-US" sz="2400">
                <a:solidFill>
                  <a:srgbClr val="1B1E29"/>
                </a:solidFill>
                <a:latin typeface="Source Sans Pro" panose="020B0503030403020204" pitchFamily="34" charset="0"/>
                <a:ea typeface="Source Sans Pro" panose="020B0503030403020204" pitchFamily="34" charset="0"/>
              </a:rPr>
              <a:t> </a:t>
            </a:r>
          </a:p>
          <a:p>
            <a:pPr>
              <a:lnSpc>
                <a:spcPct val="100000"/>
              </a:lnSpc>
              <a:spcBef>
                <a:spcPts val="0"/>
              </a:spcBef>
              <a:spcAft>
                <a:spcPts val="600"/>
              </a:spcAft>
            </a:pPr>
            <a:r>
              <a:rPr lang="en-US" sz="2400">
                <a:solidFill>
                  <a:srgbClr val="1B1E29"/>
                </a:solidFill>
                <a:latin typeface="Source Sans Pro" panose="020B0503030403020204" pitchFamily="34" charset="0"/>
                <a:ea typeface="Source Sans Pro" panose="020B0503030403020204" pitchFamily="34" charset="0"/>
              </a:rPr>
              <a:t>Proposed: Shorten the date by which a Lender must pay the guaranty fee on an approved 7(a) loan with a maturity of more than one year – Shorten from within 90 calendar days of loan approval to 45 calendar days</a:t>
            </a:r>
          </a:p>
          <a:p>
            <a:pPr>
              <a:lnSpc>
                <a:spcPct val="100000"/>
              </a:lnSpc>
              <a:spcBef>
                <a:spcPts val="0"/>
              </a:spcBef>
              <a:spcAft>
                <a:spcPts val="600"/>
              </a:spcAft>
            </a:pPr>
            <a:r>
              <a:rPr lang="en-US" sz="2400">
                <a:solidFill>
                  <a:srgbClr val="1B1E29"/>
                </a:solidFill>
                <a:latin typeface="Source Sans Pro" panose="020B0503030403020204" pitchFamily="34" charset="0"/>
                <a:ea typeface="Source Sans Pro" panose="020B0503030403020204" pitchFamily="34" charset="0"/>
              </a:rPr>
              <a:t>Final Rule: SBA </a:t>
            </a:r>
            <a:r>
              <a:rPr lang="en-US" sz="2400" b="1" i="1" u="sng">
                <a:solidFill>
                  <a:schemeClr val="accent5"/>
                </a:solidFill>
                <a:latin typeface="Source Sans Pro" panose="020B0503030403020204" pitchFamily="34" charset="0"/>
                <a:ea typeface="Source Sans Pro" panose="020B0503030403020204" pitchFamily="34" charset="0"/>
              </a:rPr>
              <a:t>did not adopt </a:t>
            </a:r>
            <a:r>
              <a:rPr lang="en-US" sz="2400">
                <a:solidFill>
                  <a:srgbClr val="1B1E29"/>
                </a:solidFill>
                <a:latin typeface="Source Sans Pro" panose="020B0503030403020204" pitchFamily="34" charset="0"/>
                <a:ea typeface="Source Sans Pro" panose="020B0503030403020204" pitchFamily="34" charset="0"/>
              </a:rPr>
              <a:t>this change</a:t>
            </a:r>
          </a:p>
          <a:p>
            <a:pPr>
              <a:lnSpc>
                <a:spcPct val="100000"/>
              </a:lnSpc>
              <a:spcBef>
                <a:spcPts val="0"/>
              </a:spcBef>
              <a:spcAft>
                <a:spcPts val="600"/>
              </a:spcAft>
            </a:pPr>
            <a:r>
              <a:rPr lang="en-US" sz="2400">
                <a:solidFill>
                  <a:srgbClr val="1B1E29"/>
                </a:solidFill>
                <a:latin typeface="Source Sans Pro" panose="020B0503030403020204" pitchFamily="34" charset="0"/>
                <a:ea typeface="Source Sans Pro" panose="020B0503030403020204" pitchFamily="34" charset="0"/>
              </a:rPr>
              <a:t>Why? Comments from the industry:</a:t>
            </a:r>
          </a:p>
          <a:p>
            <a:pPr lvl="1">
              <a:lnSpc>
                <a:spcPct val="100000"/>
              </a:lnSpc>
              <a:spcBef>
                <a:spcPts val="0"/>
              </a:spcBef>
              <a:spcAft>
                <a:spcPts val="600"/>
              </a:spcAft>
            </a:pPr>
            <a:r>
              <a:rPr lang="en-US" sz="2000">
                <a:solidFill>
                  <a:srgbClr val="1B1E29"/>
                </a:solidFill>
                <a:latin typeface="Source Sans Pro" panose="020B0503030403020204" pitchFamily="34" charset="0"/>
                <a:ea typeface="Source Sans Pro" panose="020B0503030403020204" pitchFamily="34" charset="0"/>
              </a:rPr>
              <a:t>The Lender cannot be reimbursed by the borrower for the guaranty fee until after the borrower receives its first disbursement of the loan proceeds (and the Lender may not disburse the loan for the sole purpose of funding the guaranty fee)</a:t>
            </a:r>
          </a:p>
          <a:p>
            <a:pPr lvl="1">
              <a:lnSpc>
                <a:spcPct val="100000"/>
              </a:lnSpc>
              <a:spcBef>
                <a:spcPts val="0"/>
              </a:spcBef>
              <a:spcAft>
                <a:spcPts val="600"/>
              </a:spcAft>
            </a:pPr>
            <a:r>
              <a:rPr lang="en-US" sz="2000">
                <a:solidFill>
                  <a:srgbClr val="1B1E29"/>
                </a:solidFill>
                <a:latin typeface="Source Sans Pro" panose="020B0503030403020204" pitchFamily="34" charset="0"/>
                <a:ea typeface="Source Sans Pro" panose="020B0503030403020204" pitchFamily="34" charset="0"/>
              </a:rPr>
              <a:t>There are cases when there is a delay between loan approval and loan disbursement – the 90-day deadline to pay the fee allows some grace time for the loan to disburse and for Lender to be reimbursed by borrower for the guaranty fee and avoids stressing lender liquidity</a:t>
            </a:r>
          </a:p>
        </p:txBody>
      </p:sp>
      <p:sp>
        <p:nvSpPr>
          <p:cNvPr id="4" name="Slide Number Placeholder 3">
            <a:extLst>
              <a:ext uri="{FF2B5EF4-FFF2-40B4-BE49-F238E27FC236}">
                <a16:creationId xmlns:a16="http://schemas.microsoft.com/office/drawing/2014/main" id="{8B4745E4-1A08-4E92-95D3-560D69635F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2253905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D020DF-3762-4D3F-BAC3-DF70BC1C9D0F}"/>
              </a:ext>
            </a:extLst>
          </p:cNvPr>
          <p:cNvSpPr>
            <a:spLocks noGrp="1"/>
          </p:cNvSpPr>
          <p:nvPr>
            <p:ph idx="1"/>
          </p:nvPr>
        </p:nvSpPr>
        <p:spPr>
          <a:xfrm>
            <a:off x="688936" y="1176637"/>
            <a:ext cx="10972800" cy="4167355"/>
          </a:xfrm>
        </p:spPr>
        <p:txBody>
          <a:bodyPr>
            <a:normAutofit lnSpcReduction="10000"/>
          </a:bodyPr>
          <a:lstStyle/>
          <a:p>
            <a:pPr marL="0" indent="0">
              <a:lnSpc>
                <a:spcPct val="110000"/>
              </a:lnSpc>
              <a:buNone/>
            </a:pPr>
            <a:r>
              <a:rPr lang="en-US" sz="2400" b="1"/>
              <a:t>§§ </a:t>
            </a:r>
            <a:r>
              <a:rPr lang="en-US" sz="2400" b="1">
                <a:hlinkClick r:id="rId3"/>
              </a:rPr>
              <a:t>120.350</a:t>
            </a:r>
            <a:r>
              <a:rPr lang="en-US" sz="2400" b="1"/>
              <a:t> and </a:t>
            </a:r>
            <a:r>
              <a:rPr lang="en-US" sz="2400" b="1">
                <a:hlinkClick r:id="rId4"/>
              </a:rPr>
              <a:t>120.352</a:t>
            </a:r>
            <a:r>
              <a:rPr lang="en-US" sz="2400" b="1"/>
              <a:t> </a:t>
            </a:r>
            <a:r>
              <a:rPr lang="en-US" sz="2400"/>
              <a:t>– ESOP guidance updated to incorporate statutory changes in Section 862 of the John S. McCain National Defense Authorizations Act Pub L. 115-232 in 2018 to sync with SOP 50 10 6:</a:t>
            </a:r>
          </a:p>
          <a:p>
            <a:pPr>
              <a:lnSpc>
                <a:spcPct val="110000"/>
              </a:lnSpc>
            </a:pPr>
            <a:r>
              <a:rPr lang="en-US" sz="2200"/>
              <a:t>Permits SBA to guarantee a loan to the small business concern rather than a qualified employee trust if the proceeds from the loan are used only to make a loan to a qualified employee trust that results in the qualified employee trust owning at least 51 percent of the small business concern</a:t>
            </a:r>
          </a:p>
          <a:p>
            <a:pPr>
              <a:lnSpc>
                <a:spcPct val="110000"/>
              </a:lnSpc>
            </a:pPr>
            <a:r>
              <a:rPr lang="en-US" sz="2200"/>
              <a:t>SBA published the Express Rule to include the appropriate changes in the John McCain National Defense Authorizations Act into regulation, but Congress rescinded the Express Rule via the CARES Act. Nonetheless, SOP 50 10 6, </a:t>
            </a:r>
            <a:r>
              <a:rPr lang="en-US" sz="2200" err="1"/>
              <a:t>pgs</a:t>
            </a:r>
            <a:r>
              <a:rPr lang="en-US" sz="2200"/>
              <a:t> 137-138, </a:t>
            </a:r>
            <a:r>
              <a:rPr lang="en-US" sz="2200" b="1" i="1" u="sng"/>
              <a:t>already</a:t>
            </a:r>
            <a:r>
              <a:rPr lang="en-US" sz="2200"/>
              <a:t> appropriately implements the John McCain Act</a:t>
            </a:r>
          </a:p>
        </p:txBody>
      </p:sp>
      <p:sp>
        <p:nvSpPr>
          <p:cNvPr id="4" name="Subtitle 3">
            <a:extLst>
              <a:ext uri="{FF2B5EF4-FFF2-40B4-BE49-F238E27FC236}">
                <a16:creationId xmlns:a16="http://schemas.microsoft.com/office/drawing/2014/main" id="{290EED59-FBDD-421A-B8FB-86563F46B177}"/>
              </a:ext>
            </a:extLst>
          </p:cNvPr>
          <p:cNvSpPr>
            <a:spLocks noGrp="1"/>
          </p:cNvSpPr>
          <p:nvPr>
            <p:ph type="subTitle" idx="13"/>
          </p:nvPr>
        </p:nvSpPr>
        <p:spPr>
          <a:xfrm>
            <a:off x="838200" y="381195"/>
            <a:ext cx="10515600" cy="696071"/>
          </a:xfrm>
        </p:spPr>
        <p:txBody>
          <a:bodyPr>
            <a:normAutofit fontScale="92500"/>
          </a:bodyPr>
          <a:lstStyle/>
          <a:p>
            <a:r>
              <a:rPr lang="en-US" sz="3200">
                <a:solidFill>
                  <a:schemeClr val="tx2"/>
                </a:solidFill>
              </a:rPr>
              <a:t>13 CFR 120.350 &amp; 352 – Qualified Employee Trusts (ESOPs)</a:t>
            </a:r>
          </a:p>
        </p:txBody>
      </p:sp>
      <p:sp>
        <p:nvSpPr>
          <p:cNvPr id="3" name="Slide Number Placeholder 2">
            <a:extLst>
              <a:ext uri="{FF2B5EF4-FFF2-40B4-BE49-F238E27FC236}">
                <a16:creationId xmlns:a16="http://schemas.microsoft.com/office/drawing/2014/main" id="{BD048AE5-9C0D-BD53-9A4C-C8C002F330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9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3803811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21E901-0922-47A2-8F1D-9B427E6A581E}"/>
              </a:ext>
            </a:extLst>
          </p:cNvPr>
          <p:cNvSpPr txBox="1">
            <a:spLocks/>
          </p:cNvSpPr>
          <p:nvPr/>
        </p:nvSpPr>
        <p:spPr>
          <a:xfrm>
            <a:off x="1981200" y="457200"/>
            <a:ext cx="8229600" cy="457200"/>
          </a:xfrm>
          <a:prstGeom prst="rect">
            <a:avLst/>
          </a:prstGeom>
        </p:spPr>
        <p:txBody>
          <a:bodyPr vert="horz" lIns="91440" tIns="45720" rIns="91440" bIns="45720" rtlCol="0" anchor="t">
            <a:normAutofit lnSpcReduction="100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a:t>YTD Activity – Total 7(a) and 504</a:t>
            </a:r>
          </a:p>
        </p:txBody>
      </p:sp>
      <p:sp>
        <p:nvSpPr>
          <p:cNvPr id="9" name="TextBox 12">
            <a:extLst>
              <a:ext uri="{FF2B5EF4-FFF2-40B4-BE49-F238E27FC236}">
                <a16:creationId xmlns:a16="http://schemas.microsoft.com/office/drawing/2014/main" id="{1D0C005C-1A4C-4770-AC41-7F46920F8D5E}"/>
              </a:ext>
            </a:extLst>
          </p:cNvPr>
          <p:cNvSpPr txBox="1">
            <a:spLocks noChangeArrowheads="1"/>
          </p:cNvSpPr>
          <p:nvPr/>
        </p:nvSpPr>
        <p:spPr bwMode="auto">
          <a:xfrm>
            <a:off x="1932708" y="1124712"/>
            <a:ext cx="29440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800" b="1">
                <a:solidFill>
                  <a:srgbClr val="002E6D"/>
                </a:solidFill>
                <a:latin typeface="Gill Sans MT" pitchFamily="34" charset="0"/>
              </a:rPr>
              <a:t>7(a) Lending Activity</a:t>
            </a:r>
          </a:p>
        </p:txBody>
      </p:sp>
      <p:sp>
        <p:nvSpPr>
          <p:cNvPr id="10" name="TextBox 9">
            <a:extLst>
              <a:ext uri="{FF2B5EF4-FFF2-40B4-BE49-F238E27FC236}">
                <a16:creationId xmlns:a16="http://schemas.microsoft.com/office/drawing/2014/main" id="{5F1A1B5C-8697-441F-88DE-66D3A7F919A6}"/>
              </a:ext>
            </a:extLst>
          </p:cNvPr>
          <p:cNvSpPr txBox="1">
            <a:spLocks noChangeArrowheads="1"/>
          </p:cNvSpPr>
          <p:nvPr/>
        </p:nvSpPr>
        <p:spPr bwMode="auto">
          <a:xfrm>
            <a:off x="1979608" y="3779314"/>
            <a:ext cx="2715492" cy="369332"/>
          </a:xfrm>
          <a:prstGeom prst="rect">
            <a:avLst/>
          </a:prstGeom>
          <a:solidFill>
            <a:schemeClr val="bg1"/>
          </a:solidFill>
          <a:ln>
            <a:noFill/>
          </a:ln>
        </p:spPr>
        <p:txBody>
          <a:bodyPr wrap="square">
            <a:spAutoFit/>
          </a:bodyPr>
          <a:lstStyle>
            <a:defPPr>
              <a:defRPr lang="en-US"/>
            </a:defPPr>
            <a:lvl1pPr eaLnBrk="1" hangingPunct="1">
              <a:defRPr sz="1800" b="1">
                <a:solidFill>
                  <a:schemeClr val="accent2"/>
                </a:solidFill>
                <a:latin typeface="Gill Sans MT" pitchFamily="34" charset="0"/>
                <a:ea typeface="ＭＳ Ｐゴシック" pitchFamily="34" charset="-128"/>
              </a:defRPr>
            </a:lvl1pPr>
            <a:lvl2pPr marL="742950" indent="-285750" eaLnBrk="0" hangingPunct="0">
              <a:defRPr sz="2400">
                <a:ea typeface="ＭＳ Ｐゴシック" pitchFamily="34" charset="-128"/>
              </a:defRPr>
            </a:lvl2pPr>
            <a:lvl3pPr marL="1143000" indent="-228600" eaLnBrk="0" hangingPunct="0">
              <a:defRPr sz="2400">
                <a:ea typeface="ＭＳ Ｐゴシック" pitchFamily="34" charset="-128"/>
              </a:defRPr>
            </a:lvl3pPr>
            <a:lvl4pPr marL="1600200" indent="-228600" eaLnBrk="0" hangingPunct="0">
              <a:defRPr sz="2400">
                <a:ea typeface="ＭＳ Ｐゴシック" pitchFamily="34" charset="-128"/>
              </a:defRPr>
            </a:lvl4pPr>
            <a:lvl5pPr marL="2057400" indent="-228600" eaLnBrk="0" hangingPunct="0">
              <a:defRPr sz="2400">
                <a:ea typeface="ＭＳ Ｐゴシック" pitchFamily="34" charset="-128"/>
              </a:defRPr>
            </a:lvl5pPr>
            <a:lvl6pPr marL="2514600" indent="-228600" eaLnBrk="0" fontAlgn="base" hangingPunct="0">
              <a:spcBef>
                <a:spcPct val="0"/>
              </a:spcBef>
              <a:spcAft>
                <a:spcPct val="0"/>
              </a:spcAft>
              <a:defRPr sz="2400">
                <a:ea typeface="ＭＳ Ｐゴシック" pitchFamily="34" charset="-128"/>
              </a:defRPr>
            </a:lvl6pPr>
            <a:lvl7pPr marL="2971800" indent="-228600" eaLnBrk="0" fontAlgn="base" hangingPunct="0">
              <a:spcBef>
                <a:spcPct val="0"/>
              </a:spcBef>
              <a:spcAft>
                <a:spcPct val="0"/>
              </a:spcAft>
              <a:defRPr sz="2400">
                <a:ea typeface="ＭＳ Ｐゴシック" pitchFamily="34" charset="-128"/>
              </a:defRPr>
            </a:lvl7pPr>
            <a:lvl8pPr marL="3429000" indent="-228600" eaLnBrk="0" fontAlgn="base" hangingPunct="0">
              <a:spcBef>
                <a:spcPct val="0"/>
              </a:spcBef>
              <a:spcAft>
                <a:spcPct val="0"/>
              </a:spcAft>
              <a:defRPr sz="2400">
                <a:ea typeface="ＭＳ Ｐゴシック" pitchFamily="34" charset="-128"/>
              </a:defRPr>
            </a:lvl8pPr>
            <a:lvl9pPr marL="3886200" indent="-228600" eaLnBrk="0" fontAlgn="base" hangingPunct="0">
              <a:spcBef>
                <a:spcPct val="0"/>
              </a:spcBef>
              <a:spcAft>
                <a:spcPct val="0"/>
              </a:spcAft>
              <a:defRPr sz="2400">
                <a:ea typeface="ＭＳ Ｐゴシック" pitchFamily="34" charset="-128"/>
              </a:defRPr>
            </a:lvl9pPr>
          </a:lstStyle>
          <a:p>
            <a:r>
              <a:rPr lang="en-US">
                <a:solidFill>
                  <a:srgbClr val="002E6D"/>
                </a:solidFill>
              </a:rPr>
              <a:t>504 Lending Activity</a:t>
            </a:r>
          </a:p>
        </p:txBody>
      </p:sp>
      <p:sp>
        <p:nvSpPr>
          <p:cNvPr id="16" name="Slide Number Placeholder 15">
            <a:extLst>
              <a:ext uri="{FF2B5EF4-FFF2-40B4-BE49-F238E27FC236}">
                <a16:creationId xmlns:a16="http://schemas.microsoft.com/office/drawing/2014/main" id="{2F625AC6-8ACE-4664-BD77-EF1250460489}"/>
              </a:ext>
            </a:extLst>
          </p:cNvPr>
          <p:cNvSpPr>
            <a:spLocks noGrp="1"/>
          </p:cNvSpPr>
          <p:nvPr>
            <p:ph type="sldNum" sz="quarter" idx="12"/>
          </p:nvPr>
        </p:nvSpPr>
        <p:spPr>
          <a:xfrm>
            <a:off x="8398332" y="6385014"/>
            <a:ext cx="2057400" cy="365125"/>
          </a:xfrm>
        </p:spPr>
        <p:txBody>
          <a:bodyPr/>
          <a:lstStyle/>
          <a:p>
            <a:fld id="{B1AB44B9-F1EC-4F4B-88D4-413245C9CD3E}" type="slidenum">
              <a:rPr lang="en-US">
                <a:solidFill>
                  <a:srgbClr val="1B1E29">
                    <a:tint val="75000"/>
                  </a:srgbClr>
                </a:solidFill>
              </a:rPr>
              <a:pPr/>
              <a:t>4</a:t>
            </a:fld>
            <a:endParaRPr lang="en-US">
              <a:solidFill>
                <a:srgbClr val="1B1E29">
                  <a:tint val="75000"/>
                </a:srgbClr>
              </a:solidFill>
            </a:endParaRPr>
          </a:p>
        </p:txBody>
      </p:sp>
      <p:pic>
        <p:nvPicPr>
          <p:cNvPr id="4" name="Picture 3">
            <a:extLst>
              <a:ext uri="{FF2B5EF4-FFF2-40B4-BE49-F238E27FC236}">
                <a16:creationId xmlns:a16="http://schemas.microsoft.com/office/drawing/2014/main" id="{0724A3C6-DA48-4796-8093-D2056DE43002}"/>
              </a:ext>
            </a:extLst>
          </p:cNvPr>
          <p:cNvPicPr/>
          <p:nvPr/>
        </p:nvPicPr>
        <p:blipFill>
          <a:blip r:embed="rId3"/>
          <a:stretch>
            <a:fillRect/>
          </a:stretch>
        </p:blipFill>
        <p:spPr>
          <a:xfrm>
            <a:off x="2068514" y="1601789"/>
            <a:ext cx="3798887" cy="1736725"/>
          </a:xfrm>
          <a:prstGeom prst="rect">
            <a:avLst/>
          </a:prstGeom>
        </p:spPr>
      </p:pic>
      <p:pic>
        <p:nvPicPr>
          <p:cNvPr id="6" name="Picture 5">
            <a:extLst>
              <a:ext uri="{FF2B5EF4-FFF2-40B4-BE49-F238E27FC236}">
                <a16:creationId xmlns:a16="http://schemas.microsoft.com/office/drawing/2014/main" id="{8399DDF0-622C-450A-B02A-C00BAD172314}"/>
              </a:ext>
            </a:extLst>
          </p:cNvPr>
          <p:cNvPicPr/>
          <p:nvPr/>
        </p:nvPicPr>
        <p:blipFill>
          <a:blip r:embed="rId4"/>
          <a:stretch>
            <a:fillRect/>
          </a:stretch>
        </p:blipFill>
        <p:spPr>
          <a:xfrm>
            <a:off x="2073276" y="4251326"/>
            <a:ext cx="3794125" cy="1738313"/>
          </a:xfrm>
          <a:prstGeom prst="rect">
            <a:avLst/>
          </a:prstGeom>
        </p:spPr>
      </p:pic>
      <p:pic>
        <p:nvPicPr>
          <p:cNvPr id="8" name="Picture 7">
            <a:extLst>
              <a:ext uri="{FF2B5EF4-FFF2-40B4-BE49-F238E27FC236}">
                <a16:creationId xmlns:a16="http://schemas.microsoft.com/office/drawing/2014/main" id="{24E05D85-2E78-4EB3-90E3-C9ED08739927}"/>
              </a:ext>
            </a:extLst>
          </p:cNvPr>
          <p:cNvPicPr/>
          <p:nvPr/>
        </p:nvPicPr>
        <p:blipFill>
          <a:blip r:embed="rId5"/>
          <a:stretch>
            <a:fillRect/>
          </a:stretch>
        </p:blipFill>
        <p:spPr>
          <a:xfrm>
            <a:off x="6326188" y="4252913"/>
            <a:ext cx="3840162" cy="2011362"/>
          </a:xfrm>
          <a:prstGeom prst="rect">
            <a:avLst/>
          </a:prstGeom>
        </p:spPr>
      </p:pic>
      <p:pic>
        <p:nvPicPr>
          <p:cNvPr id="11" name="Picture 10">
            <a:extLst>
              <a:ext uri="{FF2B5EF4-FFF2-40B4-BE49-F238E27FC236}">
                <a16:creationId xmlns:a16="http://schemas.microsoft.com/office/drawing/2014/main" id="{F2BAFDF0-6354-4482-A0B1-C7320B768AD9}"/>
              </a:ext>
            </a:extLst>
          </p:cNvPr>
          <p:cNvPicPr/>
          <p:nvPr/>
        </p:nvPicPr>
        <p:blipFill>
          <a:blip r:embed="rId6"/>
          <a:stretch>
            <a:fillRect/>
          </a:stretch>
        </p:blipFill>
        <p:spPr>
          <a:xfrm>
            <a:off x="4051300" y="6346826"/>
            <a:ext cx="4211638" cy="276225"/>
          </a:xfrm>
          <a:prstGeom prst="rect">
            <a:avLst/>
          </a:prstGeom>
        </p:spPr>
      </p:pic>
      <p:pic>
        <p:nvPicPr>
          <p:cNvPr id="13" name="Picture 12">
            <a:extLst>
              <a:ext uri="{FF2B5EF4-FFF2-40B4-BE49-F238E27FC236}">
                <a16:creationId xmlns:a16="http://schemas.microsoft.com/office/drawing/2014/main" id="{234D9344-FA56-4858-B0BD-3AD74C8DBA17}"/>
              </a:ext>
            </a:extLst>
          </p:cNvPr>
          <p:cNvPicPr/>
          <p:nvPr/>
        </p:nvPicPr>
        <p:blipFill>
          <a:blip r:embed="rId7"/>
          <a:stretch>
            <a:fillRect/>
          </a:stretch>
        </p:blipFill>
        <p:spPr>
          <a:xfrm>
            <a:off x="6329364" y="1600200"/>
            <a:ext cx="3760787" cy="1866900"/>
          </a:xfrm>
          <a:prstGeom prst="rect">
            <a:avLst/>
          </a:prstGeom>
        </p:spPr>
      </p:pic>
    </p:spTree>
    <p:extLst>
      <p:ext uri="{BB962C8B-B14F-4D97-AF65-F5344CB8AC3E}">
        <p14:creationId xmlns:p14="http://schemas.microsoft.com/office/powerpoint/2010/main" val="1946306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FD14-F290-4A51-829F-454D8ABFE383}"/>
              </a:ext>
            </a:extLst>
          </p:cNvPr>
          <p:cNvSpPr>
            <a:spLocks noGrp="1"/>
          </p:cNvSpPr>
          <p:nvPr>
            <p:ph type="title" idx="4294967295"/>
          </p:nvPr>
        </p:nvSpPr>
        <p:spPr>
          <a:xfrm>
            <a:off x="838200" y="364248"/>
            <a:ext cx="10515600" cy="598904"/>
          </a:xfrm>
        </p:spPr>
        <p:txBody>
          <a:bodyPr>
            <a:normAutofit/>
          </a:bodyPr>
          <a:lstStyle/>
          <a:p>
            <a:r>
              <a:rPr lang="en-US" sz="3200"/>
              <a:t>13 CFR 120.470(d)(1) - SBLCs</a:t>
            </a:r>
          </a:p>
        </p:txBody>
      </p:sp>
      <p:sp>
        <p:nvSpPr>
          <p:cNvPr id="3" name="Content Placeholder 2">
            <a:extLst>
              <a:ext uri="{FF2B5EF4-FFF2-40B4-BE49-F238E27FC236}">
                <a16:creationId xmlns:a16="http://schemas.microsoft.com/office/drawing/2014/main" id="{7AFCB348-65C8-4A35-AC9E-125E88CBD498}"/>
              </a:ext>
            </a:extLst>
          </p:cNvPr>
          <p:cNvSpPr>
            <a:spLocks noGrp="1"/>
          </p:cNvSpPr>
          <p:nvPr>
            <p:ph idx="1"/>
          </p:nvPr>
        </p:nvSpPr>
        <p:spPr>
          <a:xfrm>
            <a:off x="620109" y="1258645"/>
            <a:ext cx="10983311" cy="3690777"/>
          </a:xfrm>
        </p:spPr>
        <p:txBody>
          <a:bodyPr>
            <a:noAutofit/>
          </a:bodyPr>
          <a:lstStyle/>
          <a:p>
            <a:pPr marL="231775" lvl="2" indent="-231775">
              <a:lnSpc>
                <a:spcPct val="100000"/>
              </a:lnSpc>
              <a:spcBef>
                <a:spcPts val="0"/>
              </a:spcBef>
              <a:spcAft>
                <a:spcPts val="600"/>
              </a:spcAft>
              <a:defRPr/>
            </a:pPr>
            <a:r>
              <a:rPr lang="en-US" sz="2400" b="1">
                <a:solidFill>
                  <a:srgbClr val="1B1E29"/>
                </a:solidFill>
                <a:latin typeface="Source Sans Pro" panose="020B0503030403020204" pitchFamily="34" charset="0"/>
                <a:ea typeface="Source Sans Pro" panose="020B0503030403020204" pitchFamily="34" charset="0"/>
              </a:rPr>
              <a:t>§</a:t>
            </a:r>
            <a:r>
              <a:rPr kumimoji="0" lang="en-US" sz="2400"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a:t>
            </a:r>
            <a:r>
              <a:rPr kumimoji="0" lang="en-US" sz="2400"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hlinkClick r:id="rId3"/>
              </a:rPr>
              <a:t>120.470(d)(1)</a:t>
            </a:r>
            <a:r>
              <a:rPr kumimoji="0" lang="en-US" sz="2400" b="1"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“Dual Control”:  </a:t>
            </a:r>
            <a:r>
              <a:rPr kumimoji="0" lang="en-US" sz="240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I</a:t>
            </a:r>
            <a:r>
              <a:rPr lang="en-US" sz="2400" err="1">
                <a:solidFill>
                  <a:srgbClr val="1B1E29"/>
                </a:solidFill>
                <a:latin typeface="Source Sans Pro" panose="020B0503030403020204" pitchFamily="34" charset="0"/>
                <a:ea typeface="Source Sans Pro" panose="020B0503030403020204" pitchFamily="34" charset="0"/>
              </a:rPr>
              <a:t>ncreased</a:t>
            </a: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 the dollar amount that a small business lending company (SBLC) may disburse funds with the signature of only one bonded officer from $1,000 to $10,000 provided that such action is covered under the SBLC’s fidelity bond (Without this change, signatures of 2 bonded officers would be required = “Dual control”)</a:t>
            </a:r>
          </a:p>
          <a:p>
            <a:pPr marL="914400" lvl="2" indent="0">
              <a:lnSpc>
                <a:spcPct val="100000"/>
              </a:lnSpc>
              <a:spcBef>
                <a:spcPts val="0"/>
              </a:spcBef>
              <a:spcAft>
                <a:spcPts val="600"/>
              </a:spcAft>
              <a:buNone/>
              <a:defRPr/>
            </a:pPr>
            <a:endPar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endParaRPr>
          </a:p>
          <a:p>
            <a:pPr marL="280988" lvl="2" indent="-280988">
              <a:lnSpc>
                <a:spcPct val="100000"/>
              </a:lnSpc>
              <a:spcBef>
                <a:spcPts val="0"/>
              </a:spcBef>
              <a:spcAft>
                <a:spcPts val="600"/>
              </a:spcAft>
              <a:defRPr/>
            </a:pPr>
            <a:r>
              <a:rPr kumimoji="0" lang="en-US" sz="2400" b="0" i="0" u="none" strike="noStrike" kern="1200" cap="none" spc="0" normalizeH="0" baseline="0" noProof="0">
                <a:ln>
                  <a:noFill/>
                </a:ln>
                <a:solidFill>
                  <a:srgbClr val="1B1E29"/>
                </a:solidFill>
                <a:effectLst/>
                <a:uLnTx/>
                <a:uFillTx/>
                <a:latin typeface="Source Sans Pro" panose="020B0503030403020204" pitchFamily="34" charset="0"/>
                <a:ea typeface="Source Sans Pro" panose="020B0503030403020204" pitchFamily="34" charset="0"/>
              </a:rPr>
              <a:t>SBA believes this change will reduce burden on SBLCs without introducing significant risk to the program</a:t>
            </a:r>
          </a:p>
        </p:txBody>
      </p:sp>
      <p:sp>
        <p:nvSpPr>
          <p:cNvPr id="4" name="Slide Number Placeholder 3">
            <a:extLst>
              <a:ext uri="{FF2B5EF4-FFF2-40B4-BE49-F238E27FC236}">
                <a16:creationId xmlns:a16="http://schemas.microsoft.com/office/drawing/2014/main" id="{9F894C2D-0C5C-6F25-D300-336D0B66DB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9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1877964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BC9A28-24AD-4D44-B94F-A62CC4DCC88B}"/>
              </a:ext>
            </a:extLst>
          </p:cNvPr>
          <p:cNvSpPr>
            <a:spLocks noGrp="1"/>
          </p:cNvSpPr>
          <p:nvPr>
            <p:ph idx="1"/>
          </p:nvPr>
        </p:nvSpPr>
        <p:spPr>
          <a:xfrm>
            <a:off x="609600" y="1398494"/>
            <a:ext cx="10983310" cy="3787117"/>
          </a:xfrm>
        </p:spPr>
        <p:txBody>
          <a:bodyPr>
            <a:normAutofit/>
          </a:bodyPr>
          <a:lstStyle/>
          <a:p>
            <a:pPr marL="0" indent="0">
              <a:buNone/>
            </a:pPr>
            <a:r>
              <a:rPr lang="en-US" sz="2400"/>
              <a:t>Aligns the regulations with SBA’s current organizational structure.</a:t>
            </a:r>
            <a:endParaRPr lang="en-US" sz="2400" b="1"/>
          </a:p>
          <a:p>
            <a:r>
              <a:rPr lang="en-US" sz="2400" b="1"/>
              <a:t>§ </a:t>
            </a:r>
            <a:r>
              <a:rPr lang="en-US" sz="2400" b="1">
                <a:hlinkClick r:id="rId3"/>
              </a:rPr>
              <a:t>120.540(g)</a:t>
            </a:r>
            <a:r>
              <a:rPr lang="en-US" sz="2400" b="1"/>
              <a:t> – Appeals of liquidation and litigation plans: Revised</a:t>
            </a:r>
            <a:r>
              <a:rPr lang="en-US" sz="2400"/>
              <a:t>. Appeals on liquidation plans will now be submitted to the Director of the Office of Financial Program (D/OFPO) rather than the Director of OFA (D/FA)</a:t>
            </a:r>
          </a:p>
          <a:p>
            <a:endParaRPr lang="en-US" sz="2400"/>
          </a:p>
          <a:p>
            <a:r>
              <a:rPr lang="en-US" sz="2400" b="1"/>
              <a:t>§ </a:t>
            </a:r>
            <a:r>
              <a:rPr lang="en-US" sz="2400" b="1">
                <a:hlinkClick r:id="rId4"/>
              </a:rPr>
              <a:t>120.542(d) &amp; (e)</a:t>
            </a:r>
            <a:r>
              <a:rPr lang="en-US" sz="2400" b="1"/>
              <a:t> – Liquidation &amp; litigation costs - Payment by SBA of legal fees and other expenses: Revised</a:t>
            </a:r>
            <a:r>
              <a:rPr lang="en-US" sz="2400"/>
              <a:t>. Appeals on fees and costs incurred in liquidations and litigations will now go to the D/OFPO rather than D/FA</a:t>
            </a:r>
          </a:p>
        </p:txBody>
      </p:sp>
      <p:sp>
        <p:nvSpPr>
          <p:cNvPr id="4" name="Subtitle 3">
            <a:extLst>
              <a:ext uri="{FF2B5EF4-FFF2-40B4-BE49-F238E27FC236}">
                <a16:creationId xmlns:a16="http://schemas.microsoft.com/office/drawing/2014/main" id="{CC6AEBB8-4B70-481C-8F4E-F30D1C176F57}"/>
              </a:ext>
            </a:extLst>
          </p:cNvPr>
          <p:cNvSpPr>
            <a:spLocks noGrp="1"/>
          </p:cNvSpPr>
          <p:nvPr>
            <p:ph type="subTitle" idx="13"/>
          </p:nvPr>
        </p:nvSpPr>
        <p:spPr>
          <a:xfrm>
            <a:off x="553278" y="389805"/>
            <a:ext cx="11085443" cy="696071"/>
          </a:xfrm>
        </p:spPr>
        <p:txBody>
          <a:bodyPr>
            <a:normAutofit fontScale="85000" lnSpcReduction="10000"/>
          </a:bodyPr>
          <a:lstStyle/>
          <a:p>
            <a:r>
              <a:rPr lang="en-US" sz="3200">
                <a:solidFill>
                  <a:schemeClr val="tx2"/>
                </a:solidFill>
              </a:rPr>
              <a:t>13 CFR 120.540 &amp; 542 - Liquidation &amp; Litigation, Payment by SBA of Fees</a:t>
            </a:r>
          </a:p>
        </p:txBody>
      </p:sp>
      <p:sp>
        <p:nvSpPr>
          <p:cNvPr id="3" name="Slide Number Placeholder 2">
            <a:extLst>
              <a:ext uri="{FF2B5EF4-FFF2-40B4-BE49-F238E27FC236}">
                <a16:creationId xmlns:a16="http://schemas.microsoft.com/office/drawing/2014/main" id="{2EC5146B-2FCD-D7C7-0DAB-E030E40310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9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12531907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8FD14-F290-4A51-829F-454D8ABFE383}"/>
              </a:ext>
            </a:extLst>
          </p:cNvPr>
          <p:cNvSpPr>
            <a:spLocks noGrp="1"/>
          </p:cNvSpPr>
          <p:nvPr>
            <p:ph type="title" idx="4294967295"/>
          </p:nvPr>
        </p:nvSpPr>
        <p:spPr>
          <a:xfrm>
            <a:off x="838200" y="364248"/>
            <a:ext cx="10515600" cy="598904"/>
          </a:xfrm>
        </p:spPr>
        <p:txBody>
          <a:bodyPr>
            <a:normAutofit/>
          </a:bodyPr>
          <a:lstStyle/>
          <a:p>
            <a:r>
              <a:rPr lang="en-US" sz="3200"/>
              <a:t>The Deregulatory Rule - What didn’t happen?</a:t>
            </a:r>
          </a:p>
        </p:txBody>
      </p:sp>
      <p:sp>
        <p:nvSpPr>
          <p:cNvPr id="3" name="Content Placeholder 2">
            <a:extLst>
              <a:ext uri="{FF2B5EF4-FFF2-40B4-BE49-F238E27FC236}">
                <a16:creationId xmlns:a16="http://schemas.microsoft.com/office/drawing/2014/main" id="{7AFCB348-65C8-4A35-AC9E-125E88CBD498}"/>
              </a:ext>
            </a:extLst>
          </p:cNvPr>
          <p:cNvSpPr>
            <a:spLocks noGrp="1"/>
          </p:cNvSpPr>
          <p:nvPr>
            <p:ph idx="1"/>
          </p:nvPr>
        </p:nvSpPr>
        <p:spPr>
          <a:xfrm>
            <a:off x="823856" y="911882"/>
            <a:ext cx="9889864" cy="5333688"/>
          </a:xfrm>
        </p:spPr>
        <p:txBody>
          <a:bodyPr>
            <a:noAutofit/>
          </a:bodyPr>
          <a:lstStyle/>
          <a:p>
            <a:pPr marL="341313" lvl="2" indent="0">
              <a:lnSpc>
                <a:spcPct val="100000"/>
              </a:lnSpc>
              <a:spcBef>
                <a:spcPts val="0"/>
              </a:spcBef>
              <a:spcAft>
                <a:spcPts val="600"/>
              </a:spcAft>
              <a:buNone/>
            </a:pPr>
            <a:endParaRPr lang="en-US" sz="2200">
              <a:latin typeface="Source Sans Pro" panose="020B0503030403020204" pitchFamily="34" charset="0"/>
              <a:ea typeface="Source Sans Pro" panose="020B0503030403020204" pitchFamily="34" charset="0"/>
            </a:endParaRPr>
          </a:p>
          <a:p>
            <a:pPr marL="0" lvl="1" indent="-1564">
              <a:lnSpc>
                <a:spcPct val="100000"/>
              </a:lnSpc>
              <a:spcBef>
                <a:spcPts val="0"/>
              </a:spcBef>
              <a:spcAft>
                <a:spcPts val="600"/>
              </a:spcAft>
              <a:buNone/>
            </a:pPr>
            <a:r>
              <a:rPr lang="en-US" sz="2800" b="1" i="1" u="sng">
                <a:solidFill>
                  <a:srgbClr val="0070C0"/>
                </a:solidFill>
                <a:latin typeface="Source Sans Pro" panose="020B0503030403020204" pitchFamily="34" charset="0"/>
                <a:ea typeface="Source Sans Pro" panose="020B0503030403020204" pitchFamily="34" charset="0"/>
              </a:rPr>
              <a:t>What didn’t happen?</a:t>
            </a:r>
            <a:r>
              <a:rPr lang="en-US" sz="2800" b="1" i="1">
                <a:solidFill>
                  <a:srgbClr val="0070C0"/>
                </a:solidFill>
                <a:latin typeface="Source Sans Pro" panose="020B0503030403020204" pitchFamily="34" charset="0"/>
                <a:ea typeface="Source Sans Pro" panose="020B0503030403020204" pitchFamily="34" charset="0"/>
              </a:rPr>
              <a:t> </a:t>
            </a:r>
          </a:p>
          <a:p>
            <a:pPr marL="0" lvl="1" indent="-1564">
              <a:lnSpc>
                <a:spcPct val="100000"/>
              </a:lnSpc>
              <a:spcBef>
                <a:spcPts val="0"/>
              </a:spcBef>
              <a:spcAft>
                <a:spcPts val="600"/>
              </a:spcAft>
              <a:buNone/>
            </a:pPr>
            <a:r>
              <a:rPr lang="en-US" sz="2501">
                <a:latin typeface="Source Sans Pro" panose="020B0503030403020204" pitchFamily="34" charset="0"/>
                <a:ea typeface="Source Sans Pro" panose="020B0503030403020204" pitchFamily="34" charset="0"/>
              </a:rPr>
              <a:t>SBA had proposed to remove references to 7(a) direct and immediate participation loans…</a:t>
            </a:r>
          </a:p>
          <a:p>
            <a:pPr marL="0" lvl="1" indent="-1564">
              <a:lnSpc>
                <a:spcPct val="100000"/>
              </a:lnSpc>
              <a:spcBef>
                <a:spcPts val="0"/>
              </a:spcBef>
              <a:spcAft>
                <a:spcPts val="600"/>
              </a:spcAft>
              <a:buNone/>
            </a:pPr>
            <a:r>
              <a:rPr lang="en-US" sz="2501">
                <a:latin typeface="Source Sans Pro" panose="020B0503030403020204" pitchFamily="34" charset="0"/>
                <a:ea typeface="Source Sans Pro" panose="020B0503030403020204" pitchFamily="34" charset="0"/>
              </a:rPr>
              <a:t>SBA opted not to remove these references in order to retain the option for these programs if budget authority becomes available</a:t>
            </a:r>
          </a:p>
        </p:txBody>
      </p:sp>
      <p:sp>
        <p:nvSpPr>
          <p:cNvPr id="4" name="Slide Number Placeholder 3">
            <a:extLst>
              <a:ext uri="{FF2B5EF4-FFF2-40B4-BE49-F238E27FC236}">
                <a16:creationId xmlns:a16="http://schemas.microsoft.com/office/drawing/2014/main" id="{046A582B-80EF-178B-9434-FD08A9F511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9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spTree>
    <p:extLst>
      <p:ext uri="{BB962C8B-B14F-4D97-AF65-F5344CB8AC3E}">
        <p14:creationId xmlns:p14="http://schemas.microsoft.com/office/powerpoint/2010/main" val="1498656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0279-439E-4E79-BF36-73905CB707DD}"/>
              </a:ext>
            </a:extLst>
          </p:cNvPr>
          <p:cNvSpPr>
            <a:spLocks noGrp="1"/>
          </p:cNvSpPr>
          <p:nvPr>
            <p:ph type="title"/>
          </p:nvPr>
        </p:nvSpPr>
        <p:spPr>
          <a:xfrm>
            <a:off x="3095275" y="555842"/>
            <a:ext cx="6001449" cy="543115"/>
          </a:xfrm>
        </p:spPr>
        <p:txBody>
          <a:bodyPr>
            <a:noAutofit/>
          </a:bodyPr>
          <a:lstStyle/>
          <a:p>
            <a:r>
              <a:rPr lang="en-US" sz="3600"/>
              <a:t>Save the Date – 2022 Updates</a:t>
            </a:r>
          </a:p>
        </p:txBody>
      </p:sp>
      <p:sp>
        <p:nvSpPr>
          <p:cNvPr id="3" name="Content Placeholder 2">
            <a:extLst>
              <a:ext uri="{FF2B5EF4-FFF2-40B4-BE49-F238E27FC236}">
                <a16:creationId xmlns:a16="http://schemas.microsoft.com/office/drawing/2014/main" id="{AAB4C4B8-5618-432D-B26E-FF50A24444C5}"/>
              </a:ext>
            </a:extLst>
          </p:cNvPr>
          <p:cNvSpPr>
            <a:spLocks noGrp="1"/>
          </p:cNvSpPr>
          <p:nvPr>
            <p:ph idx="1"/>
          </p:nvPr>
        </p:nvSpPr>
        <p:spPr>
          <a:xfrm>
            <a:off x="996950" y="1353787"/>
            <a:ext cx="10642600" cy="5082639"/>
          </a:xfrm>
        </p:spPr>
        <p:txBody>
          <a:bodyPr>
            <a:noAutofit/>
          </a:bodyPr>
          <a:lstStyle/>
          <a:p>
            <a:pPr marL="0" indent="0">
              <a:lnSpc>
                <a:spcPct val="120000"/>
              </a:lnSpc>
              <a:spcBef>
                <a:spcPts val="900"/>
              </a:spcBef>
              <a:buNone/>
            </a:pPr>
            <a:r>
              <a:rPr lang="en-US" sz="2800" b="1">
                <a:solidFill>
                  <a:srgbClr val="000000"/>
                </a:solidFill>
              </a:rPr>
              <a:t> 7(a) Connect Quarterly Update – 3:00 p.m. Eastern</a:t>
            </a:r>
          </a:p>
          <a:p>
            <a:pPr lvl="1">
              <a:lnSpc>
                <a:spcPct val="120000"/>
              </a:lnSpc>
              <a:spcBef>
                <a:spcPts val="300"/>
              </a:spcBef>
            </a:pPr>
            <a:r>
              <a:rPr lang="en-US" sz="1800">
                <a:solidFill>
                  <a:srgbClr val="000000"/>
                </a:solidFill>
              </a:rPr>
              <a:t>Quarterly call for 7(a) Lenders and SBA staff</a:t>
            </a:r>
          </a:p>
          <a:p>
            <a:pPr lvl="1">
              <a:lnSpc>
                <a:spcPct val="120000"/>
              </a:lnSpc>
              <a:spcBef>
                <a:spcPts val="300"/>
              </a:spcBef>
            </a:pPr>
            <a:r>
              <a:rPr lang="en-US" sz="1800" b="1">
                <a:solidFill>
                  <a:srgbClr val="000000"/>
                </a:solidFill>
                <a:hlinkClick r:id="rId3"/>
              </a:rPr>
              <a:t>October 12, 2022 </a:t>
            </a:r>
            <a:endParaRPr lang="en-US" sz="1800" b="1">
              <a:solidFill>
                <a:srgbClr val="000000"/>
              </a:solidFill>
            </a:endParaRPr>
          </a:p>
          <a:p>
            <a:pPr marL="342875" lvl="1" indent="0">
              <a:lnSpc>
                <a:spcPct val="120000"/>
              </a:lnSpc>
              <a:spcBef>
                <a:spcPts val="300"/>
              </a:spcBef>
              <a:buNone/>
            </a:pPr>
            <a:endParaRPr lang="en-US" sz="1800" b="1">
              <a:solidFill>
                <a:srgbClr val="000000"/>
              </a:solidFill>
            </a:endParaRPr>
          </a:p>
          <a:p>
            <a:pPr marL="0" indent="0">
              <a:lnSpc>
                <a:spcPct val="120000"/>
              </a:lnSpc>
              <a:spcBef>
                <a:spcPts val="300"/>
              </a:spcBef>
              <a:buNone/>
            </a:pPr>
            <a:r>
              <a:rPr lang="en-US" sz="2800" b="1"/>
              <a:t>504 Connect Quarterly Update – </a:t>
            </a:r>
            <a:r>
              <a:rPr lang="en-US" sz="2800" b="1">
                <a:solidFill>
                  <a:srgbClr val="000000"/>
                </a:solidFill>
              </a:rPr>
              <a:t>3:00 p.m. Eastern</a:t>
            </a:r>
          </a:p>
          <a:p>
            <a:pPr lvl="1">
              <a:lnSpc>
                <a:spcPct val="120000"/>
              </a:lnSpc>
              <a:spcBef>
                <a:spcPts val="300"/>
              </a:spcBef>
            </a:pPr>
            <a:r>
              <a:rPr lang="en-US" sz="1800">
                <a:solidFill>
                  <a:srgbClr val="000000"/>
                </a:solidFill>
              </a:rPr>
              <a:t>Quarterly call for CDCs, Third Party </a:t>
            </a:r>
            <a:r>
              <a:rPr lang="en-US" sz="1800"/>
              <a:t>Lenders and SBA staff</a:t>
            </a:r>
          </a:p>
          <a:p>
            <a:pPr lvl="1">
              <a:lnSpc>
                <a:spcPct val="120000"/>
              </a:lnSpc>
              <a:spcBef>
                <a:spcPts val="300"/>
              </a:spcBef>
            </a:pPr>
            <a:r>
              <a:rPr lang="en-US" sz="1800" b="1">
                <a:hlinkClick r:id="rId4"/>
              </a:rPr>
              <a:t>September 20, 2022</a:t>
            </a:r>
            <a:endParaRPr lang="en-US" sz="1800"/>
          </a:p>
          <a:p>
            <a:pPr marL="0" indent="0">
              <a:buNone/>
            </a:pPr>
            <a:endParaRPr lang="en-US" sz="2200"/>
          </a:p>
          <a:p>
            <a:pPr marL="0" indent="0">
              <a:buNone/>
            </a:pPr>
            <a:r>
              <a:rPr lang="en-US" sz="2400" b="1"/>
              <a:t>Subscribe/unsubscribe</a:t>
            </a:r>
            <a:r>
              <a:rPr lang="en-US" sz="2400"/>
              <a:t>:</a:t>
            </a:r>
          </a:p>
          <a:p>
            <a:pPr lvl="1"/>
            <a:r>
              <a:rPr lang="en-US" sz="1800" b="1"/>
              <a:t> </a:t>
            </a:r>
            <a:r>
              <a:rPr lang="en-US" sz="1800" b="1">
                <a:hlinkClick r:id="rId5"/>
              </a:rPr>
              <a:t>7(a) OFA updates</a:t>
            </a:r>
            <a:r>
              <a:rPr lang="en-US" sz="1800" b="1"/>
              <a:t> </a:t>
            </a:r>
          </a:p>
          <a:p>
            <a:pPr lvl="1"/>
            <a:r>
              <a:rPr lang="en-US" b="1"/>
              <a:t> </a:t>
            </a:r>
            <a:r>
              <a:rPr lang="en-US" b="1">
                <a:hlinkClick r:id="rId6"/>
              </a:rPr>
              <a:t>7(a) Community Advantage Pilot Program updates</a:t>
            </a:r>
            <a:endParaRPr lang="en-US" sz="1800" b="1"/>
          </a:p>
          <a:p>
            <a:pPr lvl="1"/>
            <a:r>
              <a:rPr lang="en-US" sz="1800" b="1"/>
              <a:t> </a:t>
            </a:r>
            <a:r>
              <a:rPr lang="en-US" sz="1800" b="1">
                <a:hlinkClick r:id="rId7"/>
              </a:rPr>
              <a:t>504 OFA updates</a:t>
            </a:r>
            <a:r>
              <a:rPr lang="en-US" sz="1800" b="1"/>
              <a:t> </a:t>
            </a:r>
          </a:p>
        </p:txBody>
      </p:sp>
      <p:sp>
        <p:nvSpPr>
          <p:cNvPr id="4" name="Slide Number Placeholder 3">
            <a:extLst>
              <a:ext uri="{FF2B5EF4-FFF2-40B4-BE49-F238E27FC236}">
                <a16:creationId xmlns:a16="http://schemas.microsoft.com/office/drawing/2014/main" id="{A253FA01-3A11-4BC5-B87C-EA0DF5821F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B44B9-F1EC-4F4B-88D4-413245C9CD3E}" type="slidenum">
              <a:rPr kumimoji="0" lang="en-US" sz="1200" b="0" i="0" u="none" strike="noStrike" kern="1200" cap="none" spc="0" normalizeH="0" baseline="0" noProof="0" smtClean="0">
                <a:ln>
                  <a:noFill/>
                </a:ln>
                <a:solidFill>
                  <a:srgbClr val="1B1E29">
                    <a:tint val="75000"/>
                  </a:srgbClr>
                </a:solidFill>
                <a:effectLst/>
                <a:uLnTx/>
                <a:uFillTx/>
                <a:latin typeface="Source Sans Pro" charset="0"/>
                <a:ea typeface="Source Sans Pro"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1B1E29">
                  <a:tint val="75000"/>
                </a:srgbClr>
              </a:solidFill>
              <a:effectLst/>
              <a:uLnTx/>
              <a:uFillTx/>
              <a:latin typeface="Source Sans Pro" charset="0"/>
              <a:ea typeface="Source Sans Pro" charset="0"/>
            </a:endParaRPr>
          </a:p>
        </p:txBody>
      </p:sp>
      <p:pic>
        <p:nvPicPr>
          <p:cNvPr id="6" name="Picture 5" descr="Icon&#10;&#10;Description automatically generated">
            <a:extLst>
              <a:ext uri="{FF2B5EF4-FFF2-40B4-BE49-F238E27FC236}">
                <a16:creationId xmlns:a16="http://schemas.microsoft.com/office/drawing/2014/main" id="{E857E1EB-8F9A-430F-894F-BA85658CF951}"/>
              </a:ext>
            </a:extLst>
          </p:cNvPr>
          <p:cNvPicPr>
            <a:picLocks noChangeAspect="1"/>
          </p:cNvPicPr>
          <p:nvPr/>
        </p:nvPicPr>
        <p:blipFill rotWithShape="1">
          <a:blip r:embed="rId8">
            <a:extLst>
              <a:ext uri="{28A0092B-C50C-407E-A947-70E740481C1C}">
                <a14:useLocalDpi xmlns:a14="http://schemas.microsoft.com/office/drawing/2010/main" val="0"/>
              </a:ext>
            </a:extLst>
          </a:blip>
          <a:srcRect b="23369"/>
          <a:stretch/>
        </p:blipFill>
        <p:spPr>
          <a:xfrm>
            <a:off x="9698600" y="555842"/>
            <a:ext cx="1828959" cy="1924798"/>
          </a:xfrm>
          <a:prstGeom prst="rect">
            <a:avLst/>
          </a:prstGeom>
        </p:spPr>
      </p:pic>
    </p:spTree>
    <p:extLst>
      <p:ext uri="{BB962C8B-B14F-4D97-AF65-F5344CB8AC3E}">
        <p14:creationId xmlns:p14="http://schemas.microsoft.com/office/powerpoint/2010/main" val="2983136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21E901-0922-47A2-8F1D-9B427E6A581E}"/>
              </a:ext>
            </a:extLst>
          </p:cNvPr>
          <p:cNvSpPr txBox="1">
            <a:spLocks/>
          </p:cNvSpPr>
          <p:nvPr/>
        </p:nvSpPr>
        <p:spPr>
          <a:xfrm>
            <a:off x="1981200" y="457200"/>
            <a:ext cx="8229600" cy="457200"/>
          </a:xfrm>
          <a:prstGeom prst="rect">
            <a:avLst/>
          </a:prstGeom>
        </p:spPr>
        <p:txBody>
          <a:bodyPr vert="horz" lIns="91440" tIns="45720" rIns="91440" bIns="45720" rtlCol="0" anchor="t">
            <a:normAutofit lnSpcReduction="100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a:t>YTD Activity – 7(a) Small Dollar Loans</a:t>
            </a:r>
          </a:p>
        </p:txBody>
      </p:sp>
      <p:sp>
        <p:nvSpPr>
          <p:cNvPr id="9" name="TextBox 12">
            <a:extLst>
              <a:ext uri="{FF2B5EF4-FFF2-40B4-BE49-F238E27FC236}">
                <a16:creationId xmlns:a16="http://schemas.microsoft.com/office/drawing/2014/main" id="{1D0C005C-1A4C-4770-AC41-7F46920F8D5E}"/>
              </a:ext>
            </a:extLst>
          </p:cNvPr>
          <p:cNvSpPr txBox="1">
            <a:spLocks noChangeArrowheads="1"/>
          </p:cNvSpPr>
          <p:nvPr/>
        </p:nvSpPr>
        <p:spPr bwMode="auto">
          <a:xfrm>
            <a:off x="1932708" y="1124712"/>
            <a:ext cx="3560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800" b="1">
                <a:solidFill>
                  <a:srgbClr val="244061"/>
                </a:solidFill>
                <a:latin typeface="Gill Sans MT" pitchFamily="34" charset="0"/>
                <a:cs typeface="Arial" charset="0"/>
              </a:rPr>
              <a:t>Up to $150k Lending Activity</a:t>
            </a:r>
          </a:p>
        </p:txBody>
      </p:sp>
      <p:sp>
        <p:nvSpPr>
          <p:cNvPr id="10" name="TextBox 9">
            <a:extLst>
              <a:ext uri="{FF2B5EF4-FFF2-40B4-BE49-F238E27FC236}">
                <a16:creationId xmlns:a16="http://schemas.microsoft.com/office/drawing/2014/main" id="{5F1A1B5C-8697-441F-88DE-66D3A7F919A6}"/>
              </a:ext>
            </a:extLst>
          </p:cNvPr>
          <p:cNvSpPr txBox="1">
            <a:spLocks noChangeArrowheads="1"/>
          </p:cNvSpPr>
          <p:nvPr/>
        </p:nvSpPr>
        <p:spPr bwMode="auto">
          <a:xfrm>
            <a:off x="1979608" y="3776472"/>
            <a:ext cx="3887792" cy="369332"/>
          </a:xfrm>
          <a:prstGeom prst="rect">
            <a:avLst/>
          </a:prstGeom>
          <a:solidFill>
            <a:schemeClr val="bg1"/>
          </a:solidFill>
          <a:ln>
            <a:noFill/>
          </a:ln>
        </p:spPr>
        <p:txBody>
          <a:bodyPr wrap="square">
            <a:spAutoFit/>
          </a:bodyPr>
          <a:lstStyle>
            <a:defPPr>
              <a:defRPr lang="en-US"/>
            </a:defPPr>
            <a:lvl1pPr eaLnBrk="1" hangingPunct="1">
              <a:defRPr sz="1800" b="1">
                <a:solidFill>
                  <a:schemeClr val="accent2"/>
                </a:solidFill>
                <a:latin typeface="Gill Sans MT" pitchFamily="34" charset="0"/>
                <a:ea typeface="ＭＳ Ｐゴシック" pitchFamily="34" charset="-128"/>
              </a:defRPr>
            </a:lvl1pPr>
            <a:lvl2pPr marL="742950" indent="-285750" eaLnBrk="0" hangingPunct="0">
              <a:defRPr sz="2400">
                <a:ea typeface="ＭＳ Ｐゴシック" pitchFamily="34" charset="-128"/>
              </a:defRPr>
            </a:lvl2pPr>
            <a:lvl3pPr marL="1143000" indent="-228600" eaLnBrk="0" hangingPunct="0">
              <a:defRPr sz="2400">
                <a:ea typeface="ＭＳ Ｐゴシック" pitchFamily="34" charset="-128"/>
              </a:defRPr>
            </a:lvl3pPr>
            <a:lvl4pPr marL="1600200" indent="-228600" eaLnBrk="0" hangingPunct="0">
              <a:defRPr sz="2400">
                <a:ea typeface="ＭＳ Ｐゴシック" pitchFamily="34" charset="-128"/>
              </a:defRPr>
            </a:lvl4pPr>
            <a:lvl5pPr marL="2057400" indent="-228600" eaLnBrk="0" hangingPunct="0">
              <a:defRPr sz="2400">
                <a:ea typeface="ＭＳ Ｐゴシック" pitchFamily="34" charset="-128"/>
              </a:defRPr>
            </a:lvl5pPr>
            <a:lvl6pPr marL="2514600" indent="-228600" eaLnBrk="0" fontAlgn="base" hangingPunct="0">
              <a:spcBef>
                <a:spcPct val="0"/>
              </a:spcBef>
              <a:spcAft>
                <a:spcPct val="0"/>
              </a:spcAft>
              <a:defRPr sz="2400">
                <a:ea typeface="ＭＳ Ｐゴシック" pitchFamily="34" charset="-128"/>
              </a:defRPr>
            </a:lvl6pPr>
            <a:lvl7pPr marL="2971800" indent="-228600" eaLnBrk="0" fontAlgn="base" hangingPunct="0">
              <a:spcBef>
                <a:spcPct val="0"/>
              </a:spcBef>
              <a:spcAft>
                <a:spcPct val="0"/>
              </a:spcAft>
              <a:defRPr sz="2400">
                <a:ea typeface="ＭＳ Ｐゴシック" pitchFamily="34" charset="-128"/>
              </a:defRPr>
            </a:lvl7pPr>
            <a:lvl8pPr marL="3429000" indent="-228600" eaLnBrk="0" fontAlgn="base" hangingPunct="0">
              <a:spcBef>
                <a:spcPct val="0"/>
              </a:spcBef>
              <a:spcAft>
                <a:spcPct val="0"/>
              </a:spcAft>
              <a:defRPr sz="2400">
                <a:ea typeface="ＭＳ Ｐゴシック" pitchFamily="34" charset="-128"/>
              </a:defRPr>
            </a:lvl8pPr>
            <a:lvl9pPr marL="3886200" indent="-228600" eaLnBrk="0" fontAlgn="base" hangingPunct="0">
              <a:spcBef>
                <a:spcPct val="0"/>
              </a:spcBef>
              <a:spcAft>
                <a:spcPct val="0"/>
              </a:spcAft>
              <a:defRPr sz="2400">
                <a:ea typeface="ＭＳ Ｐゴシック" pitchFamily="34" charset="-128"/>
              </a:defRPr>
            </a:lvl9pPr>
          </a:lstStyle>
          <a:p>
            <a:r>
              <a:rPr lang="en-US">
                <a:solidFill>
                  <a:srgbClr val="244061"/>
                </a:solidFill>
                <a:cs typeface="Arial" charset="0"/>
              </a:rPr>
              <a:t>$150k to $350k Lending Activity</a:t>
            </a:r>
          </a:p>
        </p:txBody>
      </p:sp>
      <p:sp>
        <p:nvSpPr>
          <p:cNvPr id="16" name="Slide Number Placeholder 15">
            <a:extLst>
              <a:ext uri="{FF2B5EF4-FFF2-40B4-BE49-F238E27FC236}">
                <a16:creationId xmlns:a16="http://schemas.microsoft.com/office/drawing/2014/main" id="{2F625AC6-8ACE-4664-BD77-EF1250460489}"/>
              </a:ext>
            </a:extLst>
          </p:cNvPr>
          <p:cNvSpPr>
            <a:spLocks noGrp="1"/>
          </p:cNvSpPr>
          <p:nvPr>
            <p:ph type="sldNum" sz="quarter" idx="12"/>
          </p:nvPr>
        </p:nvSpPr>
        <p:spPr>
          <a:xfrm>
            <a:off x="8398332" y="6385014"/>
            <a:ext cx="2057400" cy="365125"/>
          </a:xfrm>
        </p:spPr>
        <p:txBody>
          <a:bodyPr/>
          <a:lstStyle/>
          <a:p>
            <a:fld id="{B1AB44B9-F1EC-4F4B-88D4-413245C9CD3E}" type="slidenum">
              <a:rPr lang="en-US">
                <a:solidFill>
                  <a:srgbClr val="1B1E29">
                    <a:tint val="75000"/>
                  </a:srgbClr>
                </a:solidFill>
              </a:rPr>
              <a:pPr/>
              <a:t>5</a:t>
            </a:fld>
            <a:endParaRPr lang="en-US">
              <a:solidFill>
                <a:srgbClr val="1B1E29">
                  <a:tint val="75000"/>
                </a:srgbClr>
              </a:solidFill>
            </a:endParaRPr>
          </a:p>
        </p:txBody>
      </p:sp>
      <p:pic>
        <p:nvPicPr>
          <p:cNvPr id="4" name="Picture 3">
            <a:extLst>
              <a:ext uri="{FF2B5EF4-FFF2-40B4-BE49-F238E27FC236}">
                <a16:creationId xmlns:a16="http://schemas.microsoft.com/office/drawing/2014/main" id="{91CFE6B3-2AC4-4D78-8B59-0E0A9191B6FC}"/>
              </a:ext>
            </a:extLst>
          </p:cNvPr>
          <p:cNvPicPr/>
          <p:nvPr/>
        </p:nvPicPr>
        <p:blipFill>
          <a:blip r:embed="rId3"/>
          <a:stretch>
            <a:fillRect/>
          </a:stretch>
        </p:blipFill>
        <p:spPr>
          <a:xfrm>
            <a:off x="2066926" y="1601789"/>
            <a:ext cx="3802063" cy="1736725"/>
          </a:xfrm>
          <a:prstGeom prst="rect">
            <a:avLst/>
          </a:prstGeom>
        </p:spPr>
      </p:pic>
      <p:pic>
        <p:nvPicPr>
          <p:cNvPr id="6" name="Picture 5">
            <a:extLst>
              <a:ext uri="{FF2B5EF4-FFF2-40B4-BE49-F238E27FC236}">
                <a16:creationId xmlns:a16="http://schemas.microsoft.com/office/drawing/2014/main" id="{D089C4DA-E371-49EF-BEE3-6A899208A1A7}"/>
              </a:ext>
            </a:extLst>
          </p:cNvPr>
          <p:cNvPicPr/>
          <p:nvPr/>
        </p:nvPicPr>
        <p:blipFill>
          <a:blip r:embed="rId4"/>
          <a:stretch>
            <a:fillRect/>
          </a:stretch>
        </p:blipFill>
        <p:spPr>
          <a:xfrm>
            <a:off x="2066926" y="4251326"/>
            <a:ext cx="3802063" cy="1738313"/>
          </a:xfrm>
          <a:prstGeom prst="rect">
            <a:avLst/>
          </a:prstGeom>
        </p:spPr>
      </p:pic>
      <p:pic>
        <p:nvPicPr>
          <p:cNvPr id="11" name="Picture 10">
            <a:extLst>
              <a:ext uri="{FF2B5EF4-FFF2-40B4-BE49-F238E27FC236}">
                <a16:creationId xmlns:a16="http://schemas.microsoft.com/office/drawing/2014/main" id="{796EAA4B-8727-4C14-B283-D09DE2B4E4BF}"/>
              </a:ext>
            </a:extLst>
          </p:cNvPr>
          <p:cNvPicPr/>
          <p:nvPr/>
        </p:nvPicPr>
        <p:blipFill>
          <a:blip r:embed="rId5"/>
          <a:stretch>
            <a:fillRect/>
          </a:stretch>
        </p:blipFill>
        <p:spPr>
          <a:xfrm>
            <a:off x="6323013" y="4252914"/>
            <a:ext cx="3846512" cy="2009775"/>
          </a:xfrm>
          <a:prstGeom prst="rect">
            <a:avLst/>
          </a:prstGeom>
        </p:spPr>
      </p:pic>
      <p:pic>
        <p:nvPicPr>
          <p:cNvPr id="13" name="Picture 12">
            <a:extLst>
              <a:ext uri="{FF2B5EF4-FFF2-40B4-BE49-F238E27FC236}">
                <a16:creationId xmlns:a16="http://schemas.microsoft.com/office/drawing/2014/main" id="{59474F51-5138-4F3C-AE71-F8F5D57AE76D}"/>
              </a:ext>
            </a:extLst>
          </p:cNvPr>
          <p:cNvPicPr/>
          <p:nvPr/>
        </p:nvPicPr>
        <p:blipFill>
          <a:blip r:embed="rId6"/>
          <a:stretch>
            <a:fillRect/>
          </a:stretch>
        </p:blipFill>
        <p:spPr>
          <a:xfrm>
            <a:off x="4040189" y="6342064"/>
            <a:ext cx="4206875" cy="280987"/>
          </a:xfrm>
          <a:prstGeom prst="rect">
            <a:avLst/>
          </a:prstGeom>
        </p:spPr>
      </p:pic>
      <p:pic>
        <p:nvPicPr>
          <p:cNvPr id="14" name="Picture 13">
            <a:extLst>
              <a:ext uri="{FF2B5EF4-FFF2-40B4-BE49-F238E27FC236}">
                <a16:creationId xmlns:a16="http://schemas.microsoft.com/office/drawing/2014/main" id="{E85EC7A4-3688-4576-A0EC-D1B624428341}"/>
              </a:ext>
            </a:extLst>
          </p:cNvPr>
          <p:cNvPicPr/>
          <p:nvPr/>
        </p:nvPicPr>
        <p:blipFill>
          <a:blip r:embed="rId7"/>
          <a:stretch>
            <a:fillRect/>
          </a:stretch>
        </p:blipFill>
        <p:spPr>
          <a:xfrm>
            <a:off x="6348413" y="1589088"/>
            <a:ext cx="3867150" cy="1746250"/>
          </a:xfrm>
          <a:prstGeom prst="rect">
            <a:avLst/>
          </a:prstGeom>
        </p:spPr>
      </p:pic>
    </p:spTree>
    <p:extLst>
      <p:ext uri="{BB962C8B-B14F-4D97-AF65-F5344CB8AC3E}">
        <p14:creationId xmlns:p14="http://schemas.microsoft.com/office/powerpoint/2010/main" val="1090699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21E901-0922-47A2-8F1D-9B427E6A581E}"/>
              </a:ext>
            </a:extLst>
          </p:cNvPr>
          <p:cNvSpPr txBox="1">
            <a:spLocks/>
          </p:cNvSpPr>
          <p:nvPr/>
        </p:nvSpPr>
        <p:spPr>
          <a:xfrm>
            <a:off x="1981200" y="457200"/>
            <a:ext cx="8229600" cy="457200"/>
          </a:xfrm>
          <a:prstGeom prst="rect">
            <a:avLst/>
          </a:prstGeom>
        </p:spPr>
        <p:txBody>
          <a:bodyPr vert="horz" lIns="91440" tIns="45720" rIns="91440" bIns="45720" rtlCol="0" anchor="t">
            <a:normAutofit lnSpcReduction="100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a:t>YTD Activity – SBA Express</a:t>
            </a:r>
          </a:p>
        </p:txBody>
      </p:sp>
      <p:sp>
        <p:nvSpPr>
          <p:cNvPr id="10" name="TextBox 9">
            <a:extLst>
              <a:ext uri="{FF2B5EF4-FFF2-40B4-BE49-F238E27FC236}">
                <a16:creationId xmlns:a16="http://schemas.microsoft.com/office/drawing/2014/main" id="{5F1A1B5C-8697-441F-88DE-66D3A7F919A6}"/>
              </a:ext>
            </a:extLst>
          </p:cNvPr>
          <p:cNvSpPr txBox="1">
            <a:spLocks noChangeArrowheads="1"/>
          </p:cNvSpPr>
          <p:nvPr/>
        </p:nvSpPr>
        <p:spPr bwMode="auto">
          <a:xfrm>
            <a:off x="1979608" y="1124712"/>
            <a:ext cx="3887792" cy="369332"/>
          </a:xfrm>
          <a:prstGeom prst="rect">
            <a:avLst/>
          </a:prstGeom>
          <a:solidFill>
            <a:schemeClr val="bg1"/>
          </a:solidFill>
          <a:ln>
            <a:noFill/>
          </a:ln>
        </p:spPr>
        <p:txBody>
          <a:bodyPr wrap="square">
            <a:spAutoFit/>
          </a:bodyPr>
          <a:lstStyle>
            <a:defPPr>
              <a:defRPr lang="en-US"/>
            </a:defPPr>
            <a:lvl1pPr eaLnBrk="1" hangingPunct="1">
              <a:defRPr sz="1800" b="1">
                <a:solidFill>
                  <a:schemeClr val="accent2"/>
                </a:solidFill>
                <a:latin typeface="Gill Sans MT" pitchFamily="34" charset="0"/>
                <a:ea typeface="ＭＳ Ｐゴシック" pitchFamily="34" charset="-128"/>
              </a:defRPr>
            </a:lvl1pPr>
            <a:lvl2pPr marL="742950" indent="-285750" eaLnBrk="0" hangingPunct="0">
              <a:defRPr sz="2400">
                <a:ea typeface="ＭＳ Ｐゴシック" pitchFamily="34" charset="-128"/>
              </a:defRPr>
            </a:lvl2pPr>
            <a:lvl3pPr marL="1143000" indent="-228600" eaLnBrk="0" hangingPunct="0">
              <a:defRPr sz="2400">
                <a:ea typeface="ＭＳ Ｐゴシック" pitchFamily="34" charset="-128"/>
              </a:defRPr>
            </a:lvl3pPr>
            <a:lvl4pPr marL="1600200" indent="-228600" eaLnBrk="0" hangingPunct="0">
              <a:defRPr sz="2400">
                <a:ea typeface="ＭＳ Ｐゴシック" pitchFamily="34" charset="-128"/>
              </a:defRPr>
            </a:lvl4pPr>
            <a:lvl5pPr marL="2057400" indent="-228600" eaLnBrk="0" hangingPunct="0">
              <a:defRPr sz="2400">
                <a:ea typeface="ＭＳ Ｐゴシック" pitchFamily="34" charset="-128"/>
              </a:defRPr>
            </a:lvl5pPr>
            <a:lvl6pPr marL="2514600" indent="-228600" eaLnBrk="0" fontAlgn="base" hangingPunct="0">
              <a:spcBef>
                <a:spcPct val="0"/>
              </a:spcBef>
              <a:spcAft>
                <a:spcPct val="0"/>
              </a:spcAft>
              <a:defRPr sz="2400">
                <a:ea typeface="ＭＳ Ｐゴシック" pitchFamily="34" charset="-128"/>
              </a:defRPr>
            </a:lvl6pPr>
            <a:lvl7pPr marL="2971800" indent="-228600" eaLnBrk="0" fontAlgn="base" hangingPunct="0">
              <a:spcBef>
                <a:spcPct val="0"/>
              </a:spcBef>
              <a:spcAft>
                <a:spcPct val="0"/>
              </a:spcAft>
              <a:defRPr sz="2400">
                <a:ea typeface="ＭＳ Ｐゴシック" pitchFamily="34" charset="-128"/>
              </a:defRPr>
            </a:lvl7pPr>
            <a:lvl8pPr marL="3429000" indent="-228600" eaLnBrk="0" fontAlgn="base" hangingPunct="0">
              <a:spcBef>
                <a:spcPct val="0"/>
              </a:spcBef>
              <a:spcAft>
                <a:spcPct val="0"/>
              </a:spcAft>
              <a:defRPr sz="2400">
                <a:ea typeface="ＭＳ Ｐゴシック" pitchFamily="34" charset="-128"/>
              </a:defRPr>
            </a:lvl8pPr>
            <a:lvl9pPr marL="3886200" indent="-228600" eaLnBrk="0" fontAlgn="base" hangingPunct="0">
              <a:spcBef>
                <a:spcPct val="0"/>
              </a:spcBef>
              <a:spcAft>
                <a:spcPct val="0"/>
              </a:spcAft>
              <a:defRPr sz="2400">
                <a:ea typeface="ＭＳ Ｐゴシック" pitchFamily="34" charset="-128"/>
              </a:defRPr>
            </a:lvl9pPr>
          </a:lstStyle>
          <a:p>
            <a:r>
              <a:rPr lang="en-US">
                <a:solidFill>
                  <a:srgbClr val="244061"/>
                </a:solidFill>
                <a:cs typeface="Arial" charset="0"/>
              </a:rPr>
              <a:t>SBA Express</a:t>
            </a:r>
          </a:p>
        </p:txBody>
      </p:sp>
      <p:sp>
        <p:nvSpPr>
          <p:cNvPr id="16" name="Slide Number Placeholder 15">
            <a:extLst>
              <a:ext uri="{FF2B5EF4-FFF2-40B4-BE49-F238E27FC236}">
                <a16:creationId xmlns:a16="http://schemas.microsoft.com/office/drawing/2014/main" id="{2F625AC6-8ACE-4664-BD77-EF1250460489}"/>
              </a:ext>
            </a:extLst>
          </p:cNvPr>
          <p:cNvSpPr>
            <a:spLocks noGrp="1"/>
          </p:cNvSpPr>
          <p:nvPr>
            <p:ph type="sldNum" sz="quarter" idx="12"/>
          </p:nvPr>
        </p:nvSpPr>
        <p:spPr>
          <a:xfrm>
            <a:off x="8398332" y="6385014"/>
            <a:ext cx="2057400" cy="365125"/>
          </a:xfrm>
        </p:spPr>
        <p:txBody>
          <a:bodyPr/>
          <a:lstStyle/>
          <a:p>
            <a:fld id="{B1AB44B9-F1EC-4F4B-88D4-413245C9CD3E}" type="slidenum">
              <a:rPr lang="en-US">
                <a:solidFill>
                  <a:srgbClr val="1B1E29">
                    <a:tint val="75000"/>
                  </a:srgbClr>
                </a:solidFill>
              </a:rPr>
              <a:pPr/>
              <a:t>6</a:t>
            </a:fld>
            <a:endParaRPr lang="en-US">
              <a:solidFill>
                <a:srgbClr val="1B1E29">
                  <a:tint val="75000"/>
                </a:srgbClr>
              </a:solidFill>
            </a:endParaRPr>
          </a:p>
        </p:txBody>
      </p:sp>
      <p:pic>
        <p:nvPicPr>
          <p:cNvPr id="2" name="Picture 1">
            <a:extLst>
              <a:ext uri="{FF2B5EF4-FFF2-40B4-BE49-F238E27FC236}">
                <a16:creationId xmlns:a16="http://schemas.microsoft.com/office/drawing/2014/main" id="{9B4BA828-531D-4DAD-92B4-993DEB904742}"/>
              </a:ext>
            </a:extLst>
          </p:cNvPr>
          <p:cNvPicPr/>
          <p:nvPr/>
        </p:nvPicPr>
        <p:blipFill>
          <a:blip r:embed="rId3"/>
          <a:stretch>
            <a:fillRect/>
          </a:stretch>
        </p:blipFill>
        <p:spPr>
          <a:xfrm>
            <a:off x="2073276" y="1601789"/>
            <a:ext cx="3794125" cy="1736725"/>
          </a:xfrm>
          <a:prstGeom prst="rect">
            <a:avLst/>
          </a:prstGeom>
        </p:spPr>
      </p:pic>
      <p:pic>
        <p:nvPicPr>
          <p:cNvPr id="6" name="Picture 5">
            <a:extLst>
              <a:ext uri="{FF2B5EF4-FFF2-40B4-BE49-F238E27FC236}">
                <a16:creationId xmlns:a16="http://schemas.microsoft.com/office/drawing/2014/main" id="{07EA43BD-CBC7-44EC-81FC-BB1EECA7CE0E}"/>
              </a:ext>
            </a:extLst>
          </p:cNvPr>
          <p:cNvPicPr/>
          <p:nvPr/>
        </p:nvPicPr>
        <p:blipFill>
          <a:blip r:embed="rId4"/>
          <a:stretch>
            <a:fillRect/>
          </a:stretch>
        </p:blipFill>
        <p:spPr>
          <a:xfrm>
            <a:off x="6323013" y="1598613"/>
            <a:ext cx="3846512" cy="2017712"/>
          </a:xfrm>
          <a:prstGeom prst="rect">
            <a:avLst/>
          </a:prstGeom>
        </p:spPr>
      </p:pic>
      <p:pic>
        <p:nvPicPr>
          <p:cNvPr id="8" name="Picture 7">
            <a:extLst>
              <a:ext uri="{FF2B5EF4-FFF2-40B4-BE49-F238E27FC236}">
                <a16:creationId xmlns:a16="http://schemas.microsoft.com/office/drawing/2014/main" id="{552FCC51-0A25-4B4D-8ED8-F83B18042DDD}"/>
              </a:ext>
            </a:extLst>
          </p:cNvPr>
          <p:cNvPicPr/>
          <p:nvPr/>
        </p:nvPicPr>
        <p:blipFill>
          <a:blip r:embed="rId5"/>
          <a:stretch>
            <a:fillRect/>
          </a:stretch>
        </p:blipFill>
        <p:spPr>
          <a:xfrm>
            <a:off x="4102101" y="6316664"/>
            <a:ext cx="4208463" cy="274637"/>
          </a:xfrm>
          <a:prstGeom prst="rect">
            <a:avLst/>
          </a:prstGeom>
        </p:spPr>
      </p:pic>
    </p:spTree>
    <p:extLst>
      <p:ext uri="{BB962C8B-B14F-4D97-AF65-F5344CB8AC3E}">
        <p14:creationId xmlns:p14="http://schemas.microsoft.com/office/powerpoint/2010/main" val="1435697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21E901-0922-47A2-8F1D-9B427E6A581E}"/>
              </a:ext>
            </a:extLst>
          </p:cNvPr>
          <p:cNvSpPr txBox="1">
            <a:spLocks/>
          </p:cNvSpPr>
          <p:nvPr/>
        </p:nvSpPr>
        <p:spPr>
          <a:xfrm>
            <a:off x="1981200" y="457200"/>
            <a:ext cx="8229600" cy="457200"/>
          </a:xfrm>
          <a:prstGeom prst="rect">
            <a:avLst/>
          </a:prstGeom>
        </p:spPr>
        <p:txBody>
          <a:bodyPr vert="horz" lIns="91440" tIns="45720" rIns="91440" bIns="45720" rtlCol="0" anchor="t">
            <a:normAutofit lnSpcReduction="100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a:t>YTD Activity – Franchise</a:t>
            </a:r>
          </a:p>
        </p:txBody>
      </p:sp>
      <p:sp>
        <p:nvSpPr>
          <p:cNvPr id="9" name="TextBox 12">
            <a:extLst>
              <a:ext uri="{FF2B5EF4-FFF2-40B4-BE49-F238E27FC236}">
                <a16:creationId xmlns:a16="http://schemas.microsoft.com/office/drawing/2014/main" id="{1D0C005C-1A4C-4770-AC41-7F46920F8D5E}"/>
              </a:ext>
            </a:extLst>
          </p:cNvPr>
          <p:cNvSpPr txBox="1">
            <a:spLocks noChangeArrowheads="1"/>
          </p:cNvSpPr>
          <p:nvPr/>
        </p:nvSpPr>
        <p:spPr bwMode="auto">
          <a:xfrm>
            <a:off x="1932708" y="1124712"/>
            <a:ext cx="3719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800" b="1">
                <a:solidFill>
                  <a:srgbClr val="002E6D"/>
                </a:solidFill>
                <a:latin typeface="Gill Sans MT" pitchFamily="34" charset="0"/>
              </a:rPr>
              <a:t>7(a) Franchise Lending Activity</a:t>
            </a:r>
          </a:p>
        </p:txBody>
      </p:sp>
      <p:sp>
        <p:nvSpPr>
          <p:cNvPr id="10" name="TextBox 9">
            <a:extLst>
              <a:ext uri="{FF2B5EF4-FFF2-40B4-BE49-F238E27FC236}">
                <a16:creationId xmlns:a16="http://schemas.microsoft.com/office/drawing/2014/main" id="{5F1A1B5C-8697-441F-88DE-66D3A7F919A6}"/>
              </a:ext>
            </a:extLst>
          </p:cNvPr>
          <p:cNvSpPr txBox="1">
            <a:spLocks noChangeArrowheads="1"/>
          </p:cNvSpPr>
          <p:nvPr/>
        </p:nvSpPr>
        <p:spPr bwMode="auto">
          <a:xfrm>
            <a:off x="1979608" y="3554800"/>
            <a:ext cx="3672840" cy="369332"/>
          </a:xfrm>
          <a:prstGeom prst="rect">
            <a:avLst/>
          </a:prstGeom>
          <a:solidFill>
            <a:schemeClr val="bg1"/>
          </a:solidFill>
          <a:ln>
            <a:noFill/>
          </a:ln>
        </p:spPr>
        <p:txBody>
          <a:bodyPr wrap="square">
            <a:spAutoFit/>
          </a:bodyPr>
          <a:lstStyle>
            <a:defPPr>
              <a:defRPr lang="en-US"/>
            </a:defPPr>
            <a:lvl1pPr eaLnBrk="1" hangingPunct="1">
              <a:defRPr sz="1800" b="1">
                <a:solidFill>
                  <a:schemeClr val="accent2"/>
                </a:solidFill>
                <a:latin typeface="Gill Sans MT" pitchFamily="34" charset="0"/>
                <a:ea typeface="ＭＳ Ｐゴシック" pitchFamily="34" charset="-128"/>
              </a:defRPr>
            </a:lvl1pPr>
            <a:lvl2pPr marL="742950" indent="-285750" eaLnBrk="0" hangingPunct="0">
              <a:defRPr sz="2400">
                <a:ea typeface="ＭＳ Ｐゴシック" pitchFamily="34" charset="-128"/>
              </a:defRPr>
            </a:lvl2pPr>
            <a:lvl3pPr marL="1143000" indent="-228600" eaLnBrk="0" hangingPunct="0">
              <a:defRPr sz="2400">
                <a:ea typeface="ＭＳ Ｐゴシック" pitchFamily="34" charset="-128"/>
              </a:defRPr>
            </a:lvl3pPr>
            <a:lvl4pPr marL="1600200" indent="-228600" eaLnBrk="0" hangingPunct="0">
              <a:defRPr sz="2400">
                <a:ea typeface="ＭＳ Ｐゴシック" pitchFamily="34" charset="-128"/>
              </a:defRPr>
            </a:lvl4pPr>
            <a:lvl5pPr marL="2057400" indent="-228600" eaLnBrk="0" hangingPunct="0">
              <a:defRPr sz="2400">
                <a:ea typeface="ＭＳ Ｐゴシック" pitchFamily="34" charset="-128"/>
              </a:defRPr>
            </a:lvl5pPr>
            <a:lvl6pPr marL="2514600" indent="-228600" eaLnBrk="0" fontAlgn="base" hangingPunct="0">
              <a:spcBef>
                <a:spcPct val="0"/>
              </a:spcBef>
              <a:spcAft>
                <a:spcPct val="0"/>
              </a:spcAft>
              <a:defRPr sz="2400">
                <a:ea typeface="ＭＳ Ｐゴシック" pitchFamily="34" charset="-128"/>
              </a:defRPr>
            </a:lvl6pPr>
            <a:lvl7pPr marL="2971800" indent="-228600" eaLnBrk="0" fontAlgn="base" hangingPunct="0">
              <a:spcBef>
                <a:spcPct val="0"/>
              </a:spcBef>
              <a:spcAft>
                <a:spcPct val="0"/>
              </a:spcAft>
              <a:defRPr sz="2400">
                <a:ea typeface="ＭＳ Ｐゴシック" pitchFamily="34" charset="-128"/>
              </a:defRPr>
            </a:lvl7pPr>
            <a:lvl8pPr marL="3429000" indent="-228600" eaLnBrk="0" fontAlgn="base" hangingPunct="0">
              <a:spcBef>
                <a:spcPct val="0"/>
              </a:spcBef>
              <a:spcAft>
                <a:spcPct val="0"/>
              </a:spcAft>
              <a:defRPr sz="2400">
                <a:ea typeface="ＭＳ Ｐゴシック" pitchFamily="34" charset="-128"/>
              </a:defRPr>
            </a:lvl8pPr>
            <a:lvl9pPr marL="3886200" indent="-228600" eaLnBrk="0" fontAlgn="base" hangingPunct="0">
              <a:spcBef>
                <a:spcPct val="0"/>
              </a:spcBef>
              <a:spcAft>
                <a:spcPct val="0"/>
              </a:spcAft>
              <a:defRPr sz="2400">
                <a:ea typeface="ＭＳ Ｐゴシック" pitchFamily="34" charset="-128"/>
              </a:defRPr>
            </a:lvl9pPr>
          </a:lstStyle>
          <a:p>
            <a:r>
              <a:rPr lang="en-US">
                <a:solidFill>
                  <a:srgbClr val="002E6D"/>
                </a:solidFill>
              </a:rPr>
              <a:t>504 Franchise Lending Activity</a:t>
            </a:r>
          </a:p>
        </p:txBody>
      </p:sp>
      <p:sp>
        <p:nvSpPr>
          <p:cNvPr id="16" name="Slide Number Placeholder 15">
            <a:extLst>
              <a:ext uri="{FF2B5EF4-FFF2-40B4-BE49-F238E27FC236}">
                <a16:creationId xmlns:a16="http://schemas.microsoft.com/office/drawing/2014/main" id="{2F625AC6-8ACE-4664-BD77-EF1250460489}"/>
              </a:ext>
            </a:extLst>
          </p:cNvPr>
          <p:cNvSpPr>
            <a:spLocks noGrp="1"/>
          </p:cNvSpPr>
          <p:nvPr>
            <p:ph type="sldNum" sz="quarter" idx="12"/>
          </p:nvPr>
        </p:nvSpPr>
        <p:spPr>
          <a:xfrm>
            <a:off x="8398332" y="6385014"/>
            <a:ext cx="2057400" cy="365125"/>
          </a:xfrm>
        </p:spPr>
        <p:txBody>
          <a:bodyPr/>
          <a:lstStyle/>
          <a:p>
            <a:fld id="{B1AB44B9-F1EC-4F4B-88D4-413245C9CD3E}" type="slidenum">
              <a:rPr lang="en-US">
                <a:solidFill>
                  <a:srgbClr val="1B1E29">
                    <a:tint val="75000"/>
                  </a:srgbClr>
                </a:solidFill>
              </a:rPr>
              <a:pPr/>
              <a:t>7</a:t>
            </a:fld>
            <a:endParaRPr lang="en-US">
              <a:solidFill>
                <a:srgbClr val="1B1E29">
                  <a:tint val="75000"/>
                </a:srgbClr>
              </a:solidFill>
            </a:endParaRPr>
          </a:p>
        </p:txBody>
      </p:sp>
      <p:pic>
        <p:nvPicPr>
          <p:cNvPr id="2" name="Picture 1">
            <a:extLst>
              <a:ext uri="{FF2B5EF4-FFF2-40B4-BE49-F238E27FC236}">
                <a16:creationId xmlns:a16="http://schemas.microsoft.com/office/drawing/2014/main" id="{19BBB2FE-C7C6-4E50-8E65-6DCD39F2CE55}"/>
              </a:ext>
            </a:extLst>
          </p:cNvPr>
          <p:cNvPicPr/>
          <p:nvPr/>
        </p:nvPicPr>
        <p:blipFill>
          <a:blip r:embed="rId3"/>
          <a:stretch>
            <a:fillRect/>
          </a:stretch>
        </p:blipFill>
        <p:spPr>
          <a:xfrm>
            <a:off x="2066926" y="1601789"/>
            <a:ext cx="3802063" cy="1736725"/>
          </a:xfrm>
          <a:prstGeom prst="rect">
            <a:avLst/>
          </a:prstGeom>
        </p:spPr>
      </p:pic>
      <p:pic>
        <p:nvPicPr>
          <p:cNvPr id="8" name="Picture 7">
            <a:extLst>
              <a:ext uri="{FF2B5EF4-FFF2-40B4-BE49-F238E27FC236}">
                <a16:creationId xmlns:a16="http://schemas.microsoft.com/office/drawing/2014/main" id="{90A27523-925C-469C-BE72-4200F6E8C8F7}"/>
              </a:ext>
            </a:extLst>
          </p:cNvPr>
          <p:cNvPicPr/>
          <p:nvPr/>
        </p:nvPicPr>
        <p:blipFill>
          <a:blip r:embed="rId4"/>
          <a:stretch>
            <a:fillRect/>
          </a:stretch>
        </p:blipFill>
        <p:spPr>
          <a:xfrm>
            <a:off x="2066926" y="4251326"/>
            <a:ext cx="3802063" cy="1738313"/>
          </a:xfrm>
          <a:prstGeom prst="rect">
            <a:avLst/>
          </a:prstGeom>
        </p:spPr>
      </p:pic>
      <p:pic>
        <p:nvPicPr>
          <p:cNvPr id="12" name="Picture 11">
            <a:extLst>
              <a:ext uri="{FF2B5EF4-FFF2-40B4-BE49-F238E27FC236}">
                <a16:creationId xmlns:a16="http://schemas.microsoft.com/office/drawing/2014/main" id="{551AD38A-109F-4ED1-B8B8-5BAA5827C973}"/>
              </a:ext>
            </a:extLst>
          </p:cNvPr>
          <p:cNvPicPr/>
          <p:nvPr/>
        </p:nvPicPr>
        <p:blipFill>
          <a:blip r:embed="rId5"/>
          <a:stretch>
            <a:fillRect/>
          </a:stretch>
        </p:blipFill>
        <p:spPr>
          <a:xfrm>
            <a:off x="6326189" y="1595439"/>
            <a:ext cx="3836987" cy="2020887"/>
          </a:xfrm>
          <a:prstGeom prst="rect">
            <a:avLst/>
          </a:prstGeom>
        </p:spPr>
      </p:pic>
      <p:pic>
        <p:nvPicPr>
          <p:cNvPr id="13" name="Picture 12">
            <a:extLst>
              <a:ext uri="{FF2B5EF4-FFF2-40B4-BE49-F238E27FC236}">
                <a16:creationId xmlns:a16="http://schemas.microsoft.com/office/drawing/2014/main" id="{A5BB93DD-5308-4A23-80E9-A31FB56006CB}"/>
              </a:ext>
            </a:extLst>
          </p:cNvPr>
          <p:cNvPicPr/>
          <p:nvPr/>
        </p:nvPicPr>
        <p:blipFill>
          <a:blip r:embed="rId6"/>
          <a:stretch>
            <a:fillRect/>
          </a:stretch>
        </p:blipFill>
        <p:spPr>
          <a:xfrm>
            <a:off x="6319839" y="4016375"/>
            <a:ext cx="3849687" cy="2020888"/>
          </a:xfrm>
          <a:prstGeom prst="rect">
            <a:avLst/>
          </a:prstGeom>
        </p:spPr>
      </p:pic>
      <p:pic>
        <p:nvPicPr>
          <p:cNvPr id="14" name="Picture 13">
            <a:extLst>
              <a:ext uri="{FF2B5EF4-FFF2-40B4-BE49-F238E27FC236}">
                <a16:creationId xmlns:a16="http://schemas.microsoft.com/office/drawing/2014/main" id="{9EFD2F49-1C2F-4509-A049-4A1AAF7841A3}"/>
              </a:ext>
            </a:extLst>
          </p:cNvPr>
          <p:cNvPicPr/>
          <p:nvPr/>
        </p:nvPicPr>
        <p:blipFill>
          <a:blip r:embed="rId7"/>
          <a:stretch>
            <a:fillRect/>
          </a:stretch>
        </p:blipFill>
        <p:spPr>
          <a:xfrm>
            <a:off x="4195764" y="6073775"/>
            <a:ext cx="3800475" cy="230188"/>
          </a:xfrm>
          <a:prstGeom prst="rect">
            <a:avLst/>
          </a:prstGeom>
        </p:spPr>
      </p:pic>
    </p:spTree>
    <p:extLst>
      <p:ext uri="{BB962C8B-B14F-4D97-AF65-F5344CB8AC3E}">
        <p14:creationId xmlns:p14="http://schemas.microsoft.com/office/powerpoint/2010/main" val="2342973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21E901-0922-47A2-8F1D-9B427E6A581E}"/>
              </a:ext>
            </a:extLst>
          </p:cNvPr>
          <p:cNvSpPr txBox="1">
            <a:spLocks/>
          </p:cNvSpPr>
          <p:nvPr/>
        </p:nvSpPr>
        <p:spPr>
          <a:xfrm>
            <a:off x="1981200" y="457200"/>
            <a:ext cx="8229600" cy="457200"/>
          </a:xfrm>
          <a:prstGeom prst="rect">
            <a:avLst/>
          </a:prstGeom>
        </p:spPr>
        <p:txBody>
          <a:bodyPr vert="horz" lIns="91440" tIns="45720" rIns="91440" bIns="45720" rtlCol="0" anchor="t">
            <a:normAutofit lnSpcReduction="100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a:t>YTD Activity – Mission Programs</a:t>
            </a:r>
          </a:p>
        </p:txBody>
      </p:sp>
      <p:sp>
        <p:nvSpPr>
          <p:cNvPr id="9" name="TextBox 12">
            <a:extLst>
              <a:ext uri="{FF2B5EF4-FFF2-40B4-BE49-F238E27FC236}">
                <a16:creationId xmlns:a16="http://schemas.microsoft.com/office/drawing/2014/main" id="{1D0C005C-1A4C-4770-AC41-7F46920F8D5E}"/>
              </a:ext>
            </a:extLst>
          </p:cNvPr>
          <p:cNvSpPr txBox="1">
            <a:spLocks noChangeArrowheads="1"/>
          </p:cNvSpPr>
          <p:nvPr/>
        </p:nvSpPr>
        <p:spPr bwMode="auto">
          <a:xfrm>
            <a:off x="1932708" y="1124712"/>
            <a:ext cx="3560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ase" hangingPunct="1">
              <a:spcBef>
                <a:spcPct val="0"/>
              </a:spcBef>
              <a:spcAft>
                <a:spcPct val="0"/>
              </a:spcAft>
            </a:pPr>
            <a:r>
              <a:rPr lang="en-US" sz="1800" b="1">
                <a:solidFill>
                  <a:srgbClr val="244061"/>
                </a:solidFill>
                <a:latin typeface="Gill Sans MT" pitchFamily="34" charset="0"/>
                <a:cs typeface="Arial" charset="0"/>
              </a:rPr>
              <a:t>Microloans</a:t>
            </a:r>
          </a:p>
        </p:txBody>
      </p:sp>
      <p:sp>
        <p:nvSpPr>
          <p:cNvPr id="10" name="TextBox 9">
            <a:extLst>
              <a:ext uri="{FF2B5EF4-FFF2-40B4-BE49-F238E27FC236}">
                <a16:creationId xmlns:a16="http://schemas.microsoft.com/office/drawing/2014/main" id="{5F1A1B5C-8697-441F-88DE-66D3A7F919A6}"/>
              </a:ext>
            </a:extLst>
          </p:cNvPr>
          <p:cNvSpPr txBox="1">
            <a:spLocks noChangeArrowheads="1"/>
          </p:cNvSpPr>
          <p:nvPr/>
        </p:nvSpPr>
        <p:spPr bwMode="auto">
          <a:xfrm>
            <a:off x="1979608" y="3776472"/>
            <a:ext cx="3887792" cy="369332"/>
          </a:xfrm>
          <a:prstGeom prst="rect">
            <a:avLst/>
          </a:prstGeom>
          <a:solidFill>
            <a:schemeClr val="bg1"/>
          </a:solidFill>
          <a:ln>
            <a:noFill/>
          </a:ln>
        </p:spPr>
        <p:txBody>
          <a:bodyPr wrap="square">
            <a:spAutoFit/>
          </a:bodyPr>
          <a:lstStyle>
            <a:defPPr>
              <a:defRPr lang="en-US"/>
            </a:defPPr>
            <a:lvl1pPr eaLnBrk="1" hangingPunct="1">
              <a:defRPr sz="1800" b="1">
                <a:solidFill>
                  <a:schemeClr val="accent2"/>
                </a:solidFill>
                <a:latin typeface="Gill Sans MT" pitchFamily="34" charset="0"/>
                <a:ea typeface="ＭＳ Ｐゴシック" pitchFamily="34" charset="-128"/>
              </a:defRPr>
            </a:lvl1pPr>
            <a:lvl2pPr marL="742950" indent="-285750" eaLnBrk="0" hangingPunct="0">
              <a:defRPr sz="2400">
                <a:ea typeface="ＭＳ Ｐゴシック" pitchFamily="34" charset="-128"/>
              </a:defRPr>
            </a:lvl2pPr>
            <a:lvl3pPr marL="1143000" indent="-228600" eaLnBrk="0" hangingPunct="0">
              <a:defRPr sz="2400">
                <a:ea typeface="ＭＳ Ｐゴシック" pitchFamily="34" charset="-128"/>
              </a:defRPr>
            </a:lvl3pPr>
            <a:lvl4pPr marL="1600200" indent="-228600" eaLnBrk="0" hangingPunct="0">
              <a:defRPr sz="2400">
                <a:ea typeface="ＭＳ Ｐゴシック" pitchFamily="34" charset="-128"/>
              </a:defRPr>
            </a:lvl4pPr>
            <a:lvl5pPr marL="2057400" indent="-228600" eaLnBrk="0" hangingPunct="0">
              <a:defRPr sz="2400">
                <a:ea typeface="ＭＳ Ｐゴシック" pitchFamily="34" charset="-128"/>
              </a:defRPr>
            </a:lvl5pPr>
            <a:lvl6pPr marL="2514600" indent="-228600" eaLnBrk="0" fontAlgn="base" hangingPunct="0">
              <a:spcBef>
                <a:spcPct val="0"/>
              </a:spcBef>
              <a:spcAft>
                <a:spcPct val="0"/>
              </a:spcAft>
              <a:defRPr sz="2400">
                <a:ea typeface="ＭＳ Ｐゴシック" pitchFamily="34" charset="-128"/>
              </a:defRPr>
            </a:lvl6pPr>
            <a:lvl7pPr marL="2971800" indent="-228600" eaLnBrk="0" fontAlgn="base" hangingPunct="0">
              <a:spcBef>
                <a:spcPct val="0"/>
              </a:spcBef>
              <a:spcAft>
                <a:spcPct val="0"/>
              </a:spcAft>
              <a:defRPr sz="2400">
                <a:ea typeface="ＭＳ Ｐゴシック" pitchFamily="34" charset="-128"/>
              </a:defRPr>
            </a:lvl7pPr>
            <a:lvl8pPr marL="3429000" indent="-228600" eaLnBrk="0" fontAlgn="base" hangingPunct="0">
              <a:spcBef>
                <a:spcPct val="0"/>
              </a:spcBef>
              <a:spcAft>
                <a:spcPct val="0"/>
              </a:spcAft>
              <a:defRPr sz="2400">
                <a:ea typeface="ＭＳ Ｐゴシック" pitchFamily="34" charset="-128"/>
              </a:defRPr>
            </a:lvl8pPr>
            <a:lvl9pPr marL="3886200" indent="-228600" eaLnBrk="0" fontAlgn="base" hangingPunct="0">
              <a:spcBef>
                <a:spcPct val="0"/>
              </a:spcBef>
              <a:spcAft>
                <a:spcPct val="0"/>
              </a:spcAft>
              <a:defRPr sz="2400">
                <a:ea typeface="ＭＳ Ｐゴシック" pitchFamily="34" charset="-128"/>
              </a:defRPr>
            </a:lvl9pPr>
          </a:lstStyle>
          <a:p>
            <a:r>
              <a:rPr lang="en-US">
                <a:solidFill>
                  <a:srgbClr val="244061"/>
                </a:solidFill>
                <a:cs typeface="Arial" charset="0"/>
              </a:rPr>
              <a:t>Community Advantage</a:t>
            </a:r>
          </a:p>
        </p:txBody>
      </p:sp>
      <p:sp>
        <p:nvSpPr>
          <p:cNvPr id="16" name="Slide Number Placeholder 15">
            <a:extLst>
              <a:ext uri="{FF2B5EF4-FFF2-40B4-BE49-F238E27FC236}">
                <a16:creationId xmlns:a16="http://schemas.microsoft.com/office/drawing/2014/main" id="{2F625AC6-8ACE-4664-BD77-EF1250460489}"/>
              </a:ext>
            </a:extLst>
          </p:cNvPr>
          <p:cNvSpPr>
            <a:spLocks noGrp="1"/>
          </p:cNvSpPr>
          <p:nvPr>
            <p:ph type="sldNum" sz="quarter" idx="12"/>
          </p:nvPr>
        </p:nvSpPr>
        <p:spPr>
          <a:xfrm>
            <a:off x="8398332" y="6385014"/>
            <a:ext cx="2057400" cy="365125"/>
          </a:xfrm>
        </p:spPr>
        <p:txBody>
          <a:bodyPr/>
          <a:lstStyle/>
          <a:p>
            <a:fld id="{B1AB44B9-F1EC-4F4B-88D4-413245C9CD3E}" type="slidenum">
              <a:rPr lang="en-US">
                <a:solidFill>
                  <a:srgbClr val="1B1E29">
                    <a:tint val="75000"/>
                  </a:srgbClr>
                </a:solidFill>
              </a:rPr>
              <a:pPr/>
              <a:t>8</a:t>
            </a:fld>
            <a:endParaRPr lang="en-US">
              <a:solidFill>
                <a:srgbClr val="1B1E29">
                  <a:tint val="75000"/>
                </a:srgbClr>
              </a:solidFill>
            </a:endParaRPr>
          </a:p>
        </p:txBody>
      </p:sp>
      <p:sp>
        <p:nvSpPr>
          <p:cNvPr id="12" name="TextBox 11">
            <a:extLst>
              <a:ext uri="{FF2B5EF4-FFF2-40B4-BE49-F238E27FC236}">
                <a16:creationId xmlns:a16="http://schemas.microsoft.com/office/drawing/2014/main" id="{EB077955-09EC-4B6C-B3CD-D4B0D859C2D9}"/>
              </a:ext>
            </a:extLst>
          </p:cNvPr>
          <p:cNvSpPr txBox="1"/>
          <p:nvPr/>
        </p:nvSpPr>
        <p:spPr>
          <a:xfrm>
            <a:off x="1932708" y="3310850"/>
            <a:ext cx="3676731" cy="461665"/>
          </a:xfrm>
          <a:prstGeom prst="rect">
            <a:avLst/>
          </a:prstGeom>
          <a:noFill/>
        </p:spPr>
        <p:txBody>
          <a:bodyPr wrap="square" rtlCol="0">
            <a:spAutoFit/>
          </a:bodyPr>
          <a:lstStyle/>
          <a:p>
            <a:pPr marL="176213" indent="-176213">
              <a:buFont typeface="Arial" pitchFamily="34" charset="0"/>
              <a:buChar char="•"/>
            </a:pPr>
            <a:r>
              <a:rPr lang="en-US" sz="1200">
                <a:solidFill>
                  <a:srgbClr val="1B1E29"/>
                </a:solidFill>
                <a:latin typeface="Calibri" panose="020F0502020204030204"/>
                <a:cs typeface="Calibri" panose="020F0502020204030204" pitchFamily="34" charset="0"/>
              </a:rPr>
              <a:t>Current FY Microloan approvals underreported due to lag in micro lender reporting.</a:t>
            </a:r>
            <a:endParaRPr lang="en-US" sz="1100" i="1">
              <a:solidFill>
                <a:srgbClr val="1B1E29"/>
              </a:solidFill>
              <a:latin typeface="Calibri" panose="020F0502020204030204"/>
              <a:cs typeface="Calibri" pitchFamily="34" charset="0"/>
            </a:endParaRPr>
          </a:p>
        </p:txBody>
      </p:sp>
      <p:pic>
        <p:nvPicPr>
          <p:cNvPr id="3" name="Picture 2">
            <a:extLst>
              <a:ext uri="{FF2B5EF4-FFF2-40B4-BE49-F238E27FC236}">
                <a16:creationId xmlns:a16="http://schemas.microsoft.com/office/drawing/2014/main" id="{D0E6560B-36E7-4560-B4F9-F3549326F001}"/>
              </a:ext>
            </a:extLst>
          </p:cNvPr>
          <p:cNvPicPr/>
          <p:nvPr/>
        </p:nvPicPr>
        <p:blipFill>
          <a:blip r:embed="rId3"/>
          <a:stretch>
            <a:fillRect/>
          </a:stretch>
        </p:blipFill>
        <p:spPr>
          <a:xfrm>
            <a:off x="2027239" y="1600201"/>
            <a:ext cx="3565525" cy="1647825"/>
          </a:xfrm>
          <a:prstGeom prst="rect">
            <a:avLst/>
          </a:prstGeom>
        </p:spPr>
      </p:pic>
      <p:pic>
        <p:nvPicPr>
          <p:cNvPr id="5" name="Picture 4">
            <a:extLst>
              <a:ext uri="{FF2B5EF4-FFF2-40B4-BE49-F238E27FC236}">
                <a16:creationId xmlns:a16="http://schemas.microsoft.com/office/drawing/2014/main" id="{939C8CF6-6E27-44F4-9CB5-FD49B20702C4}"/>
              </a:ext>
            </a:extLst>
          </p:cNvPr>
          <p:cNvPicPr/>
          <p:nvPr/>
        </p:nvPicPr>
        <p:blipFill>
          <a:blip r:embed="rId4"/>
          <a:stretch>
            <a:fillRect/>
          </a:stretch>
        </p:blipFill>
        <p:spPr>
          <a:xfrm>
            <a:off x="6096000" y="1595438"/>
            <a:ext cx="4068762" cy="1833562"/>
          </a:xfrm>
          <a:prstGeom prst="rect">
            <a:avLst/>
          </a:prstGeom>
        </p:spPr>
      </p:pic>
      <p:pic>
        <p:nvPicPr>
          <p:cNvPr id="8" name="Picture 7">
            <a:extLst>
              <a:ext uri="{FF2B5EF4-FFF2-40B4-BE49-F238E27FC236}">
                <a16:creationId xmlns:a16="http://schemas.microsoft.com/office/drawing/2014/main" id="{06B7F9C0-2773-4C4C-A2B1-0991014AD19A}"/>
              </a:ext>
            </a:extLst>
          </p:cNvPr>
          <p:cNvPicPr/>
          <p:nvPr/>
        </p:nvPicPr>
        <p:blipFill>
          <a:blip r:embed="rId5"/>
          <a:stretch>
            <a:fillRect/>
          </a:stretch>
        </p:blipFill>
        <p:spPr>
          <a:xfrm>
            <a:off x="6096000" y="4205288"/>
            <a:ext cx="4068762" cy="1651000"/>
          </a:xfrm>
          <a:prstGeom prst="rect">
            <a:avLst/>
          </a:prstGeom>
        </p:spPr>
      </p:pic>
      <p:pic>
        <p:nvPicPr>
          <p:cNvPr id="11" name="Picture 10">
            <a:extLst>
              <a:ext uri="{FF2B5EF4-FFF2-40B4-BE49-F238E27FC236}">
                <a16:creationId xmlns:a16="http://schemas.microsoft.com/office/drawing/2014/main" id="{EB2750CE-614C-4792-B490-E012AB6C3004}"/>
              </a:ext>
            </a:extLst>
          </p:cNvPr>
          <p:cNvPicPr/>
          <p:nvPr/>
        </p:nvPicPr>
        <p:blipFill>
          <a:blip r:embed="rId6"/>
          <a:stretch>
            <a:fillRect/>
          </a:stretch>
        </p:blipFill>
        <p:spPr>
          <a:xfrm>
            <a:off x="4102101" y="6316664"/>
            <a:ext cx="4208463" cy="274637"/>
          </a:xfrm>
          <a:prstGeom prst="rect">
            <a:avLst/>
          </a:prstGeom>
        </p:spPr>
      </p:pic>
      <p:pic>
        <p:nvPicPr>
          <p:cNvPr id="13" name="Picture 12">
            <a:extLst>
              <a:ext uri="{FF2B5EF4-FFF2-40B4-BE49-F238E27FC236}">
                <a16:creationId xmlns:a16="http://schemas.microsoft.com/office/drawing/2014/main" id="{D5EAA5A2-BD14-497A-87B0-027129781282}"/>
              </a:ext>
            </a:extLst>
          </p:cNvPr>
          <p:cNvPicPr/>
          <p:nvPr/>
        </p:nvPicPr>
        <p:blipFill>
          <a:blip r:embed="rId7"/>
          <a:stretch>
            <a:fillRect/>
          </a:stretch>
        </p:blipFill>
        <p:spPr>
          <a:xfrm>
            <a:off x="2027239" y="4206875"/>
            <a:ext cx="3565525" cy="1652588"/>
          </a:xfrm>
          <a:prstGeom prst="rect">
            <a:avLst/>
          </a:prstGeom>
        </p:spPr>
      </p:pic>
    </p:spTree>
    <p:extLst>
      <p:ext uri="{BB962C8B-B14F-4D97-AF65-F5344CB8AC3E}">
        <p14:creationId xmlns:p14="http://schemas.microsoft.com/office/powerpoint/2010/main" val="24129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421E901-0922-47A2-8F1D-9B427E6A581E}"/>
              </a:ext>
            </a:extLst>
          </p:cNvPr>
          <p:cNvSpPr txBox="1">
            <a:spLocks/>
          </p:cNvSpPr>
          <p:nvPr/>
        </p:nvSpPr>
        <p:spPr>
          <a:xfrm>
            <a:off x="1981200" y="457200"/>
            <a:ext cx="8229600" cy="457200"/>
          </a:xfrm>
          <a:prstGeom prst="rect">
            <a:avLst/>
          </a:prstGeom>
        </p:spPr>
        <p:txBody>
          <a:bodyPr vert="horz" lIns="91440" tIns="45720" rIns="91440" bIns="45720" rtlCol="0" anchor="t">
            <a:normAutofit lnSpcReduction="10000"/>
          </a:bodyPr>
          <a:lstStyle>
            <a:lvl1pPr algn="ctr" defTabSz="685749" rtl="0" eaLnBrk="1" latinLnBrk="0" hangingPunct="1">
              <a:lnSpc>
                <a:spcPct val="90000"/>
              </a:lnSpc>
              <a:spcBef>
                <a:spcPct val="0"/>
              </a:spcBef>
              <a:buNone/>
              <a:defRPr sz="2700" b="1" i="0" kern="1200" spc="-75" baseline="0">
                <a:solidFill>
                  <a:srgbClr val="003F80"/>
                </a:solidFill>
                <a:latin typeface="Source Sans Pro" charset="0"/>
                <a:ea typeface="Source Sans Pro" charset="0"/>
                <a:cs typeface="Source Sans Pro" charset="0"/>
              </a:defRPr>
            </a:lvl1pPr>
          </a:lstStyle>
          <a:p>
            <a:r>
              <a:rPr lang="en-US"/>
              <a:t>YTD Activity – Microloans – Underserved Markets</a:t>
            </a:r>
          </a:p>
        </p:txBody>
      </p:sp>
      <p:sp>
        <p:nvSpPr>
          <p:cNvPr id="16" name="Slide Number Placeholder 15">
            <a:extLst>
              <a:ext uri="{FF2B5EF4-FFF2-40B4-BE49-F238E27FC236}">
                <a16:creationId xmlns:a16="http://schemas.microsoft.com/office/drawing/2014/main" id="{2F625AC6-8ACE-4664-BD77-EF1250460489}"/>
              </a:ext>
            </a:extLst>
          </p:cNvPr>
          <p:cNvSpPr>
            <a:spLocks noGrp="1"/>
          </p:cNvSpPr>
          <p:nvPr>
            <p:ph type="sldNum" sz="quarter" idx="12"/>
          </p:nvPr>
        </p:nvSpPr>
        <p:spPr>
          <a:xfrm>
            <a:off x="8398332" y="6385014"/>
            <a:ext cx="2057400" cy="365125"/>
          </a:xfrm>
        </p:spPr>
        <p:txBody>
          <a:bodyPr/>
          <a:lstStyle/>
          <a:p>
            <a:fld id="{B1AB44B9-F1EC-4F4B-88D4-413245C9CD3E}" type="slidenum">
              <a:rPr lang="en-US">
                <a:solidFill>
                  <a:srgbClr val="1B1E29">
                    <a:tint val="75000"/>
                  </a:srgbClr>
                </a:solidFill>
              </a:rPr>
              <a:pPr/>
              <a:t>9</a:t>
            </a:fld>
            <a:endParaRPr lang="en-US">
              <a:solidFill>
                <a:srgbClr val="1B1E29">
                  <a:tint val="75000"/>
                </a:srgbClr>
              </a:solidFill>
            </a:endParaRPr>
          </a:p>
        </p:txBody>
      </p:sp>
      <p:sp>
        <p:nvSpPr>
          <p:cNvPr id="20" name="Rectangle 19">
            <a:extLst>
              <a:ext uri="{FF2B5EF4-FFF2-40B4-BE49-F238E27FC236}">
                <a16:creationId xmlns:a16="http://schemas.microsoft.com/office/drawing/2014/main" id="{8BC7DE73-D480-4EA6-8E62-30AE4C5F4EFE}"/>
              </a:ext>
            </a:extLst>
          </p:cNvPr>
          <p:cNvSpPr/>
          <p:nvPr/>
        </p:nvSpPr>
        <p:spPr>
          <a:xfrm>
            <a:off x="1981202" y="5913120"/>
            <a:ext cx="8474531" cy="892552"/>
          </a:xfrm>
          <a:prstGeom prst="rect">
            <a:avLst/>
          </a:prstGeom>
        </p:spPr>
        <p:txBody>
          <a:bodyPr wrap="square">
            <a:spAutoFit/>
          </a:bodyPr>
          <a:lstStyle/>
          <a:p>
            <a:r>
              <a:rPr lang="en-US" sz="1000">
                <a:solidFill>
                  <a:srgbClr val="1B1E29"/>
                </a:solidFill>
                <a:latin typeface="Calibri" panose="020F0502020204030204"/>
              </a:rPr>
              <a:t>DISCLAIMER: The information being provided above is derived solely from Agency records that are submitted by the Agency’s participant lenders engaged in making SBA loans.  This information is collected by the lenders from SBA loan applicants who provide it on a voluntary basis.  It is then forwarded by the lenders to SBA.  Since the information is provided by the loan applicants on a voluntary basis, it is not necessarily inclusive of all SBA borrowers, nor can its accuracy be verified by the Agency.  Accordingly, SBA cannot make any representation as to the completeness or accuracy of the information provided. </a:t>
            </a:r>
          </a:p>
          <a:p>
            <a:pPr algn="ctr"/>
            <a:endParaRPr lang="en-US" sz="1200">
              <a:solidFill>
                <a:srgbClr val="1B1E29"/>
              </a:solidFill>
              <a:latin typeface="Calibri" panose="020F0502020204030204"/>
            </a:endParaRPr>
          </a:p>
        </p:txBody>
      </p:sp>
      <p:sp>
        <p:nvSpPr>
          <p:cNvPr id="24" name="TextBox 23">
            <a:extLst>
              <a:ext uri="{FF2B5EF4-FFF2-40B4-BE49-F238E27FC236}">
                <a16:creationId xmlns:a16="http://schemas.microsoft.com/office/drawing/2014/main" id="{F6354E95-9FF4-4765-B3C1-349C3EDB49DA}"/>
              </a:ext>
            </a:extLst>
          </p:cNvPr>
          <p:cNvSpPr txBox="1">
            <a:spLocks noChangeArrowheads="1"/>
          </p:cNvSpPr>
          <p:nvPr/>
        </p:nvSpPr>
        <p:spPr bwMode="auto">
          <a:xfrm rot="16200000">
            <a:off x="1061966" y="3086068"/>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sz="1800" b="1">
                <a:solidFill>
                  <a:schemeClr val="accent2"/>
                </a:solidFill>
                <a:latin typeface="Gill Sans MT" pitchFamily="34" charset="0"/>
                <a:ea typeface="ＭＳ Ｐゴシック" pitchFamily="34" charset="-128"/>
              </a:defRPr>
            </a:lvl1pPr>
            <a:lvl2pPr marL="742950" indent="-285750" eaLnBrk="0" hangingPunct="0">
              <a:defRPr sz="2400">
                <a:ea typeface="ＭＳ Ｐゴシック" pitchFamily="34" charset="-128"/>
              </a:defRPr>
            </a:lvl2pPr>
            <a:lvl3pPr marL="1143000" indent="-228600" eaLnBrk="0" hangingPunct="0">
              <a:defRPr sz="2400">
                <a:ea typeface="ＭＳ Ｐゴシック" pitchFamily="34" charset="-128"/>
              </a:defRPr>
            </a:lvl3pPr>
            <a:lvl4pPr marL="1600200" indent="-228600" eaLnBrk="0" hangingPunct="0">
              <a:defRPr sz="2400">
                <a:ea typeface="ＭＳ Ｐゴシック" pitchFamily="34" charset="-128"/>
              </a:defRPr>
            </a:lvl4pPr>
            <a:lvl5pPr marL="2057400" indent="-228600" eaLnBrk="0" hangingPunct="0">
              <a:defRPr sz="2400">
                <a:ea typeface="ＭＳ Ｐゴシック" pitchFamily="34" charset="-128"/>
              </a:defRPr>
            </a:lvl5pPr>
            <a:lvl6pPr marL="2514600" indent="-228600" eaLnBrk="0" fontAlgn="base" hangingPunct="0">
              <a:spcBef>
                <a:spcPct val="0"/>
              </a:spcBef>
              <a:spcAft>
                <a:spcPct val="0"/>
              </a:spcAft>
              <a:defRPr sz="2400">
                <a:ea typeface="ＭＳ Ｐゴシック" pitchFamily="34" charset="-128"/>
              </a:defRPr>
            </a:lvl6pPr>
            <a:lvl7pPr marL="2971800" indent="-228600" eaLnBrk="0" fontAlgn="base" hangingPunct="0">
              <a:spcBef>
                <a:spcPct val="0"/>
              </a:spcBef>
              <a:spcAft>
                <a:spcPct val="0"/>
              </a:spcAft>
              <a:defRPr sz="2400">
                <a:ea typeface="ＭＳ Ｐゴシック" pitchFamily="34" charset="-128"/>
              </a:defRPr>
            </a:lvl7pPr>
            <a:lvl8pPr marL="3429000" indent="-228600" eaLnBrk="0" fontAlgn="base" hangingPunct="0">
              <a:spcBef>
                <a:spcPct val="0"/>
              </a:spcBef>
              <a:spcAft>
                <a:spcPct val="0"/>
              </a:spcAft>
              <a:defRPr sz="2400">
                <a:ea typeface="ＭＳ Ｐゴシック" pitchFamily="34" charset="-128"/>
              </a:defRPr>
            </a:lvl8pPr>
            <a:lvl9pPr marL="3886200" indent="-228600" eaLnBrk="0" fontAlgn="base" hangingPunct="0">
              <a:spcBef>
                <a:spcPct val="0"/>
              </a:spcBef>
              <a:spcAft>
                <a:spcPct val="0"/>
              </a:spcAft>
              <a:defRPr sz="2400">
                <a:ea typeface="ＭＳ Ｐゴシック" pitchFamily="34" charset="-128"/>
              </a:defRPr>
            </a:lvl9pPr>
          </a:lstStyle>
          <a:p>
            <a:pPr algn="ctr"/>
            <a:r>
              <a:rPr lang="en-US">
                <a:solidFill>
                  <a:srgbClr val="244061"/>
                </a:solidFill>
              </a:rPr>
              <a:t>Women</a:t>
            </a:r>
          </a:p>
        </p:txBody>
      </p:sp>
      <p:sp>
        <p:nvSpPr>
          <p:cNvPr id="25" name="TextBox 24">
            <a:extLst>
              <a:ext uri="{FF2B5EF4-FFF2-40B4-BE49-F238E27FC236}">
                <a16:creationId xmlns:a16="http://schemas.microsoft.com/office/drawing/2014/main" id="{A2986859-138D-43ED-A5A1-91C9CB8A27D8}"/>
              </a:ext>
            </a:extLst>
          </p:cNvPr>
          <p:cNvSpPr txBox="1">
            <a:spLocks noChangeArrowheads="1"/>
          </p:cNvSpPr>
          <p:nvPr/>
        </p:nvSpPr>
        <p:spPr bwMode="auto">
          <a:xfrm rot="16200000">
            <a:off x="1115850" y="4620736"/>
            <a:ext cx="15686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defRPr sz="1800" b="1">
                <a:solidFill>
                  <a:schemeClr val="accent2"/>
                </a:solidFill>
                <a:latin typeface="Gill Sans MT" pitchFamily="34" charset="0"/>
                <a:ea typeface="ＭＳ Ｐゴシック" pitchFamily="34" charset="-128"/>
              </a:defRPr>
            </a:lvl1pPr>
            <a:lvl2pPr marL="742950" indent="-285750" eaLnBrk="0" hangingPunct="0">
              <a:defRPr sz="2400">
                <a:ea typeface="ＭＳ Ｐゴシック" pitchFamily="34" charset="-128"/>
              </a:defRPr>
            </a:lvl2pPr>
            <a:lvl3pPr marL="1143000" indent="-228600" eaLnBrk="0" hangingPunct="0">
              <a:defRPr sz="2400">
                <a:ea typeface="ＭＳ Ｐゴシック" pitchFamily="34" charset="-128"/>
              </a:defRPr>
            </a:lvl3pPr>
            <a:lvl4pPr marL="1600200" indent="-228600" eaLnBrk="0" hangingPunct="0">
              <a:defRPr sz="2400">
                <a:ea typeface="ＭＳ Ｐゴシック" pitchFamily="34" charset="-128"/>
              </a:defRPr>
            </a:lvl4pPr>
            <a:lvl5pPr marL="2057400" indent="-228600" eaLnBrk="0" hangingPunct="0">
              <a:defRPr sz="2400">
                <a:ea typeface="ＭＳ Ｐゴシック" pitchFamily="34" charset="-128"/>
              </a:defRPr>
            </a:lvl5pPr>
            <a:lvl6pPr marL="2514600" indent="-228600" eaLnBrk="0" fontAlgn="base" hangingPunct="0">
              <a:spcBef>
                <a:spcPct val="0"/>
              </a:spcBef>
              <a:spcAft>
                <a:spcPct val="0"/>
              </a:spcAft>
              <a:defRPr sz="2400">
                <a:ea typeface="ＭＳ Ｐゴシック" pitchFamily="34" charset="-128"/>
              </a:defRPr>
            </a:lvl6pPr>
            <a:lvl7pPr marL="2971800" indent="-228600" eaLnBrk="0" fontAlgn="base" hangingPunct="0">
              <a:spcBef>
                <a:spcPct val="0"/>
              </a:spcBef>
              <a:spcAft>
                <a:spcPct val="0"/>
              </a:spcAft>
              <a:defRPr sz="2400">
                <a:ea typeface="ＭＳ Ｐゴシック" pitchFamily="34" charset="-128"/>
              </a:defRPr>
            </a:lvl7pPr>
            <a:lvl8pPr marL="3429000" indent="-228600" eaLnBrk="0" fontAlgn="base" hangingPunct="0">
              <a:spcBef>
                <a:spcPct val="0"/>
              </a:spcBef>
              <a:spcAft>
                <a:spcPct val="0"/>
              </a:spcAft>
              <a:defRPr sz="2400">
                <a:ea typeface="ＭＳ Ｐゴシック" pitchFamily="34" charset="-128"/>
              </a:defRPr>
            </a:lvl8pPr>
            <a:lvl9pPr marL="3886200" indent="-228600" eaLnBrk="0" fontAlgn="base" hangingPunct="0">
              <a:spcBef>
                <a:spcPct val="0"/>
              </a:spcBef>
              <a:spcAft>
                <a:spcPct val="0"/>
              </a:spcAft>
              <a:defRPr sz="2400">
                <a:ea typeface="ＭＳ Ｐゴシック" pitchFamily="34" charset="-128"/>
              </a:defRPr>
            </a:lvl9pPr>
          </a:lstStyle>
          <a:p>
            <a:pPr algn="ctr"/>
            <a:r>
              <a:rPr lang="en-US">
                <a:solidFill>
                  <a:srgbClr val="244061"/>
                </a:solidFill>
              </a:rPr>
              <a:t>Veteran</a:t>
            </a:r>
          </a:p>
        </p:txBody>
      </p:sp>
      <p:sp>
        <p:nvSpPr>
          <p:cNvPr id="26" name="TextBox 25">
            <a:extLst>
              <a:ext uri="{FF2B5EF4-FFF2-40B4-BE49-F238E27FC236}">
                <a16:creationId xmlns:a16="http://schemas.microsoft.com/office/drawing/2014/main" id="{3602CE12-D7BE-4375-87C9-09DF7D10E867}"/>
              </a:ext>
            </a:extLst>
          </p:cNvPr>
          <p:cNvSpPr txBox="1">
            <a:spLocks noChangeArrowheads="1"/>
          </p:cNvSpPr>
          <p:nvPr/>
        </p:nvSpPr>
        <p:spPr bwMode="auto">
          <a:xfrm rot="16200000">
            <a:off x="1044865" y="1528379"/>
            <a:ext cx="1685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tabLst>
                <a:tab pos="1316038" algn="l"/>
              </a:tabLst>
            </a:pPr>
            <a:r>
              <a:rPr lang="en-US" sz="1800" b="1">
                <a:solidFill>
                  <a:srgbClr val="244061"/>
                </a:solidFill>
                <a:latin typeface="Gill Sans MT" pitchFamily="34" charset="0"/>
              </a:rPr>
              <a:t>Minority</a:t>
            </a:r>
          </a:p>
        </p:txBody>
      </p:sp>
      <p:pic>
        <p:nvPicPr>
          <p:cNvPr id="2" name="Picture 1">
            <a:extLst>
              <a:ext uri="{FF2B5EF4-FFF2-40B4-BE49-F238E27FC236}">
                <a16:creationId xmlns:a16="http://schemas.microsoft.com/office/drawing/2014/main" id="{CB60A70E-5157-4EE8-A932-5B8AC617EA3B}"/>
              </a:ext>
            </a:extLst>
          </p:cNvPr>
          <p:cNvPicPr/>
          <p:nvPr/>
        </p:nvPicPr>
        <p:blipFill>
          <a:blip r:embed="rId3"/>
          <a:stretch>
            <a:fillRect/>
          </a:stretch>
        </p:blipFill>
        <p:spPr>
          <a:xfrm>
            <a:off x="2073275" y="1008063"/>
            <a:ext cx="4351338" cy="1414462"/>
          </a:xfrm>
          <a:prstGeom prst="rect">
            <a:avLst/>
          </a:prstGeom>
        </p:spPr>
      </p:pic>
      <p:pic>
        <p:nvPicPr>
          <p:cNvPr id="3" name="Picture 2">
            <a:extLst>
              <a:ext uri="{FF2B5EF4-FFF2-40B4-BE49-F238E27FC236}">
                <a16:creationId xmlns:a16="http://schemas.microsoft.com/office/drawing/2014/main" id="{137DC4B1-C289-4035-A8A8-461159DD611B}"/>
              </a:ext>
            </a:extLst>
          </p:cNvPr>
          <p:cNvPicPr/>
          <p:nvPr/>
        </p:nvPicPr>
        <p:blipFill>
          <a:blip r:embed="rId4"/>
          <a:stretch>
            <a:fillRect/>
          </a:stretch>
        </p:blipFill>
        <p:spPr>
          <a:xfrm>
            <a:off x="2073275" y="2560639"/>
            <a:ext cx="4351338" cy="1417637"/>
          </a:xfrm>
          <a:prstGeom prst="rect">
            <a:avLst/>
          </a:prstGeom>
        </p:spPr>
      </p:pic>
      <p:pic>
        <p:nvPicPr>
          <p:cNvPr id="4" name="Picture 3">
            <a:extLst>
              <a:ext uri="{FF2B5EF4-FFF2-40B4-BE49-F238E27FC236}">
                <a16:creationId xmlns:a16="http://schemas.microsoft.com/office/drawing/2014/main" id="{A27D4A01-DC1E-42BE-BD3D-346EE7F11A87}"/>
              </a:ext>
            </a:extLst>
          </p:cNvPr>
          <p:cNvPicPr/>
          <p:nvPr/>
        </p:nvPicPr>
        <p:blipFill>
          <a:blip r:embed="rId5"/>
          <a:stretch>
            <a:fillRect/>
          </a:stretch>
        </p:blipFill>
        <p:spPr>
          <a:xfrm>
            <a:off x="2079625" y="4113214"/>
            <a:ext cx="4337050" cy="1419225"/>
          </a:xfrm>
          <a:prstGeom prst="rect">
            <a:avLst/>
          </a:prstGeom>
        </p:spPr>
      </p:pic>
      <p:pic>
        <p:nvPicPr>
          <p:cNvPr id="5" name="Picture 4">
            <a:extLst>
              <a:ext uri="{FF2B5EF4-FFF2-40B4-BE49-F238E27FC236}">
                <a16:creationId xmlns:a16="http://schemas.microsoft.com/office/drawing/2014/main" id="{4EFF4DBC-7EAE-4B89-974A-B34D458EF629}"/>
              </a:ext>
            </a:extLst>
          </p:cNvPr>
          <p:cNvPicPr/>
          <p:nvPr/>
        </p:nvPicPr>
        <p:blipFill>
          <a:blip r:embed="rId6"/>
          <a:stretch>
            <a:fillRect/>
          </a:stretch>
        </p:blipFill>
        <p:spPr>
          <a:xfrm>
            <a:off x="6732589" y="1004888"/>
            <a:ext cx="3438525" cy="1422400"/>
          </a:xfrm>
          <a:prstGeom prst="rect">
            <a:avLst/>
          </a:prstGeom>
        </p:spPr>
      </p:pic>
      <p:pic>
        <p:nvPicPr>
          <p:cNvPr id="9" name="Picture 8">
            <a:extLst>
              <a:ext uri="{FF2B5EF4-FFF2-40B4-BE49-F238E27FC236}">
                <a16:creationId xmlns:a16="http://schemas.microsoft.com/office/drawing/2014/main" id="{6C8AF010-8252-4760-A97A-FB7B81FF756B}"/>
              </a:ext>
            </a:extLst>
          </p:cNvPr>
          <p:cNvPicPr/>
          <p:nvPr/>
        </p:nvPicPr>
        <p:blipFill>
          <a:blip r:embed="rId7"/>
          <a:stretch>
            <a:fillRect/>
          </a:stretch>
        </p:blipFill>
        <p:spPr>
          <a:xfrm>
            <a:off x="6734176" y="2559051"/>
            <a:ext cx="3432175" cy="1425575"/>
          </a:xfrm>
          <a:prstGeom prst="rect">
            <a:avLst/>
          </a:prstGeom>
        </p:spPr>
      </p:pic>
      <p:pic>
        <p:nvPicPr>
          <p:cNvPr id="10" name="Picture 9">
            <a:extLst>
              <a:ext uri="{FF2B5EF4-FFF2-40B4-BE49-F238E27FC236}">
                <a16:creationId xmlns:a16="http://schemas.microsoft.com/office/drawing/2014/main" id="{DF197544-8194-4B23-86ED-9DCBA95948B3}"/>
              </a:ext>
            </a:extLst>
          </p:cNvPr>
          <p:cNvPicPr/>
          <p:nvPr/>
        </p:nvPicPr>
        <p:blipFill>
          <a:blip r:embed="rId8"/>
          <a:stretch>
            <a:fillRect/>
          </a:stretch>
        </p:blipFill>
        <p:spPr>
          <a:xfrm>
            <a:off x="6734176" y="4111625"/>
            <a:ext cx="3438525" cy="1423988"/>
          </a:xfrm>
          <a:prstGeom prst="rect">
            <a:avLst/>
          </a:prstGeom>
        </p:spPr>
      </p:pic>
      <p:pic>
        <p:nvPicPr>
          <p:cNvPr id="13" name="Picture 12">
            <a:extLst>
              <a:ext uri="{FF2B5EF4-FFF2-40B4-BE49-F238E27FC236}">
                <a16:creationId xmlns:a16="http://schemas.microsoft.com/office/drawing/2014/main" id="{4C8D8D96-A899-43C3-B79B-F8A783CE13F0}"/>
              </a:ext>
            </a:extLst>
          </p:cNvPr>
          <p:cNvPicPr/>
          <p:nvPr/>
        </p:nvPicPr>
        <p:blipFill>
          <a:blip r:embed="rId9"/>
          <a:stretch>
            <a:fillRect/>
          </a:stretch>
        </p:blipFill>
        <p:spPr>
          <a:xfrm>
            <a:off x="4195764" y="5716589"/>
            <a:ext cx="3800475" cy="238125"/>
          </a:xfrm>
          <a:prstGeom prst="rect">
            <a:avLst/>
          </a:prstGeom>
        </p:spPr>
      </p:pic>
    </p:spTree>
    <p:extLst>
      <p:ext uri="{BB962C8B-B14F-4D97-AF65-F5344CB8AC3E}">
        <p14:creationId xmlns:p14="http://schemas.microsoft.com/office/powerpoint/2010/main" val="1216424548"/>
      </p:ext>
    </p:extLst>
  </p:cSld>
  <p:clrMapOvr>
    <a:masterClrMapping/>
  </p:clrMapOvr>
</p:sld>
</file>

<file path=ppt/theme/theme1.xml><?xml version="1.0" encoding="utf-8"?>
<a:theme xmlns:a="http://schemas.openxmlformats.org/drawingml/2006/main" name="1_Office Theme">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Template-4x3" id="{10B8EB85-0603-6C4A-B199-97FFBF5C934D}" vid="{C65D1D54-2505-3642-821A-0245DDC064B5}"/>
    </a:ext>
  </a:extLst>
</a:theme>
</file>

<file path=ppt/theme/theme2.xml><?xml version="1.0" encoding="utf-8"?>
<a:theme xmlns:a="http://schemas.openxmlformats.org/drawingml/2006/main" name="Custom Design">
  <a:themeElements>
    <a:clrScheme name="D&amp;B Branded Colors">
      <a:dk1>
        <a:srgbClr val="000000"/>
      </a:dk1>
      <a:lt1>
        <a:srgbClr val="FFFFFF"/>
      </a:lt1>
      <a:dk2>
        <a:srgbClr val="A05EB4"/>
      </a:dk2>
      <a:lt2>
        <a:srgbClr val="C55799"/>
      </a:lt2>
      <a:accent1>
        <a:srgbClr val="2F94B3"/>
      </a:accent1>
      <a:accent2>
        <a:srgbClr val="005172"/>
      </a:accent2>
      <a:accent3>
        <a:srgbClr val="00B2A8"/>
      </a:accent3>
      <a:accent4>
        <a:srgbClr val="639D3E"/>
      </a:accent4>
      <a:accent5>
        <a:srgbClr val="E6A55D"/>
      </a:accent5>
      <a:accent6>
        <a:srgbClr val="D25B73"/>
      </a:accent6>
      <a:hlink>
        <a:srgbClr val="005172"/>
      </a:hlink>
      <a:folHlink>
        <a:srgbClr val="3095B4"/>
      </a:folHlink>
    </a:clrScheme>
    <a:fontScheme name="D&amp;B Branded Theme Fonts">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095B4"/>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solidFill>
            <a:srgbClr val="3095B4"/>
          </a:solidFill>
          <a:prstDash val="dot"/>
          <a:headEnd type="none"/>
          <a:tailEnd type="none" w="lg" len="lg"/>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buNone/>
          <a:defRPr smtClean="0"/>
        </a:defPPr>
      </a:lstStyle>
    </a:txDef>
  </a:objectDefaults>
  <a:extraClrSchemeLst/>
</a:theme>
</file>

<file path=ppt/theme/theme3.xml><?xml version="1.0" encoding="utf-8"?>
<a:theme xmlns:a="http://schemas.openxmlformats.org/drawingml/2006/main" name="3_Office Theme">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Template-4x3" id="{10B8EB85-0603-6C4A-B199-97FFBF5C934D}" vid="{C65D1D54-2505-3642-821A-0245DDC064B5}"/>
    </a:ext>
  </a:extLst>
</a:theme>
</file>

<file path=ppt/theme/theme4.xml><?xml version="1.0" encoding="utf-8"?>
<a:theme xmlns:a="http://schemas.openxmlformats.org/drawingml/2006/main" name="4_Office Theme">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Template" id="{1329F727-91BA-B24E-A179-D72102066828}" vid="{83E1F797-D39A-5942-99AA-72753371AF17}"/>
    </a:ext>
  </a:extLst>
</a:theme>
</file>

<file path=ppt/theme/theme5.xml><?xml version="1.0" encoding="utf-8"?>
<a:theme xmlns:a="http://schemas.openxmlformats.org/drawingml/2006/main" name="Office Theme">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 PPT Template 16 9 NEW LOGO.potx" id="{79D6B909-8513-466B-9F52-EE9FC5D8C19E}" vid="{F731198C-E7EC-4C2C-836D-1EE1FDCBE9CE}"/>
    </a:ext>
  </a:extLst>
</a:theme>
</file>

<file path=ppt/theme/theme6.xml><?xml version="1.0" encoding="utf-8"?>
<a:theme xmlns:a="http://schemas.openxmlformats.org/drawingml/2006/main" name="2_Office Theme">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Template-4x3" id="{10B8EB85-0603-6C4A-B199-97FFBF5C934D}" vid="{C65D1D54-2505-3642-821A-0245DDC064B5}"/>
    </a:ext>
  </a:extLst>
</a:theme>
</file>

<file path=ppt/theme/theme7.xml><?xml version="1.0" encoding="utf-8"?>
<a:theme xmlns:a="http://schemas.openxmlformats.org/drawingml/2006/main" name="5_Office Theme">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Template-4x3" id="{10B8EB85-0603-6C4A-B199-97FFBF5C934D}" vid="{C65D1D54-2505-3642-821A-0245DDC064B5}"/>
    </a:ext>
  </a:extLst>
</a:theme>
</file>

<file path=ppt/theme/theme8.xml><?xml version="1.0" encoding="utf-8"?>
<a:theme xmlns:a="http://schemas.openxmlformats.org/drawingml/2006/main" name="6_Office Theme">
  <a:themeElements>
    <a:clrScheme name="Custom 1">
      <a:dk1>
        <a:srgbClr val="1B1E29"/>
      </a:dk1>
      <a:lt1>
        <a:srgbClr val="FFFFFF"/>
      </a:lt1>
      <a:dk2>
        <a:srgbClr val="002E6D"/>
      </a:dk2>
      <a:lt2>
        <a:srgbClr val="007DBC"/>
      </a:lt2>
      <a:accent1>
        <a:srgbClr val="969696"/>
      </a:accent1>
      <a:accent2>
        <a:srgbClr val="197E4E"/>
      </a:accent2>
      <a:accent3>
        <a:srgbClr val="F1C400"/>
      </a:accent3>
      <a:accent4>
        <a:srgbClr val="7AC5EB"/>
      </a:accent4>
      <a:accent5>
        <a:srgbClr val="CC0000"/>
      </a:accent5>
      <a:accent6>
        <a:srgbClr val="FFFFFF"/>
      </a:accent6>
      <a:hlink>
        <a:srgbClr val="007DBC"/>
      </a:hlink>
      <a:folHlink>
        <a:srgbClr val="7AC5EB"/>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A-Template-4x3" id="{10B8EB85-0603-6C4A-B199-97FFBF5C934D}" vid="{C65D1D54-2505-3642-821A-0245DDC064B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767BAB3877AD40AB2230F30C79953F" ma:contentTypeVersion="3" ma:contentTypeDescription="Create a new document." ma:contentTypeScope="" ma:versionID="9334e660728e5db17e33bc34368ea196">
  <xsd:schema xmlns:xsd="http://www.w3.org/2001/XMLSchema" xmlns:xs="http://www.w3.org/2001/XMLSchema" xmlns:p="http://schemas.microsoft.com/office/2006/metadata/properties" xmlns:ns2="592f9897-b777-4247-b470-e2f3fe4d6399" targetNamespace="http://schemas.microsoft.com/office/2006/metadata/properties" ma:root="true" ma:fieldsID="0054ec86abb1d9dc0245b19dbfcac6cf" ns2:_="">
    <xsd:import namespace="592f9897-b777-4247-b470-e2f3fe4d6399"/>
    <xsd:element name="properties">
      <xsd:complexType>
        <xsd:sequence>
          <xsd:element name="documentManagement">
            <xsd:complexType>
              <xsd:all>
                <xsd:element ref="ns2:MediaServiceMetadata" minOccurs="0"/>
                <xsd:element ref="ns2:MediaServiceFast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2f9897-b777-4247-b470-e2f3fe4d63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3EDDE07-C73A-480E-B604-74390DD3FB9E}">
  <ds:schemaRefs>
    <ds:schemaRef ds:uri="http://schemas.microsoft.com/sharepoint/v3/contenttype/forms"/>
  </ds:schemaRefs>
</ds:datastoreItem>
</file>

<file path=customXml/itemProps2.xml><?xml version="1.0" encoding="utf-8"?>
<ds:datastoreItem xmlns:ds="http://schemas.openxmlformats.org/officeDocument/2006/customXml" ds:itemID="{8DDCB857-4C4E-4682-95AB-FB176D111646}">
  <ds:schemaRefs>
    <ds:schemaRef ds:uri="592f9897-b777-4247-b470-e2f3fe4d63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52A6805-33D6-4114-9C4C-643E88ADF243}">
  <ds:schemaRefs>
    <ds:schemaRef ds:uri="592f9897-b777-4247-b470-e2f3fe4d63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1075</TotalTime>
  <Words>5491</Words>
  <Application>Microsoft Office PowerPoint</Application>
  <PresentationFormat>Widescreen</PresentationFormat>
  <Paragraphs>445</Paragraphs>
  <Slides>43</Slides>
  <Notes>38</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43</vt:i4>
      </vt:variant>
    </vt:vector>
  </HeadingPairs>
  <TitlesOfParts>
    <vt:vector size="59" baseType="lpstr">
      <vt:lpstr>.AppleSystemUIFont</vt:lpstr>
      <vt:lpstr>Arial</vt:lpstr>
      <vt:lpstr>Calibri</vt:lpstr>
      <vt:lpstr>Courier New</vt:lpstr>
      <vt:lpstr>Gill Sans MT</vt:lpstr>
      <vt:lpstr>Lucida Grande</vt:lpstr>
      <vt:lpstr>Source Sans Pro</vt:lpstr>
      <vt:lpstr>Wingdings</vt:lpstr>
      <vt:lpstr>1_Office Theme</vt:lpstr>
      <vt:lpstr>Custom Design</vt:lpstr>
      <vt:lpstr>3_Office Theme</vt:lpstr>
      <vt:lpstr>4_Office Theme</vt:lpstr>
      <vt:lpstr>Office Theme</vt:lpstr>
      <vt:lpstr>2_Office Theme</vt:lpstr>
      <vt:lpstr>5_Office Theme</vt:lpstr>
      <vt:lpstr>6_Office Theme</vt:lpstr>
      <vt:lpstr>U.S. Small Business Administration  Office of Capital Access</vt:lpstr>
      <vt:lpstr>PowerPoint Presentation</vt:lpstr>
      <vt:lpstr>Office of Capital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Guaranty Purchase Center</vt:lpstr>
      <vt:lpstr>Guaranty Purchase Process</vt:lpstr>
      <vt:lpstr>    Guaranty Purchase Process Continued  </vt:lpstr>
      <vt:lpstr>Portfolio Resolution</vt:lpstr>
      <vt:lpstr>    Portfolio Resolution Process </vt:lpstr>
      <vt:lpstr>Office of Financial Assistance </vt:lpstr>
      <vt:lpstr>Hot Topics </vt:lpstr>
      <vt:lpstr>7(a) Community Advantage (CA) Resources Updates  </vt:lpstr>
      <vt:lpstr>New Resources for Community Advantage Pilot Program</vt:lpstr>
      <vt:lpstr>Interest Rates &amp; Costs are Rising</vt:lpstr>
      <vt:lpstr>7(a) Fixed Interest Rates</vt:lpstr>
      <vt:lpstr>7(a) Fixed Interest Rates</vt:lpstr>
      <vt:lpstr>7(a) Fixed Interest Rates</vt:lpstr>
      <vt:lpstr>7(a) Fixed Interest Rates</vt:lpstr>
      <vt:lpstr>IRS Announces Draft Changes to IRS Form 4506-C</vt:lpstr>
      <vt:lpstr>Reminder: Tax Verification</vt:lpstr>
      <vt:lpstr>“The Deregulatory Rule”</vt:lpstr>
      <vt:lpstr>Background and Purpose of the Regulatory Reform Initiative</vt:lpstr>
      <vt:lpstr>PowerPoint Presentation</vt:lpstr>
      <vt:lpstr>13 CFR 120.110  What businesses are ineligible for SBA business loans?</vt:lpstr>
      <vt:lpstr>13 CFR 120.110(n) “What businesses are ineligible for SBA business loans?</vt:lpstr>
      <vt:lpstr>13 CFR 120.120 – Eligible Uses of Proceeds? (Land)</vt:lpstr>
      <vt:lpstr>13 CFR 120.212 - 7(a) Loan Maturities</vt:lpstr>
      <vt:lpstr>13 CFR 120.214(c) LIBOR Sunset – 7(a) and Secondary Market Impact </vt:lpstr>
      <vt:lpstr>13 CFR 120.214 - 7(a) Variable Interest Rates</vt:lpstr>
      <vt:lpstr>13 CFR 120.214 - 7(a) Interest Rates</vt:lpstr>
      <vt:lpstr>13 CFR 120.220(a)(3) SBA Express Program- Fees for Loans To Veterans</vt:lpstr>
      <vt:lpstr>13 CFR 120.220(b) “When the Guaranty Fee is Payable.”</vt:lpstr>
      <vt:lpstr>PowerPoint Presentation</vt:lpstr>
      <vt:lpstr>13 CFR 120.470(d)(1) - SBLCs</vt:lpstr>
      <vt:lpstr>PowerPoint Presentation</vt:lpstr>
      <vt:lpstr>The Deregulatory Rule - What didn’t happen?</vt:lpstr>
      <vt:lpstr>Save the Date – 2022 Updates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Refinancing  with  a 504 Loan</dc:title>
  <dc:creator>Miller, David R.</dc:creator>
  <cp:lastModifiedBy>Maxwell, Ross W.</cp:lastModifiedBy>
  <cp:revision>2</cp:revision>
  <cp:lastPrinted>2019-12-17T13:51:48Z</cp:lastPrinted>
  <dcterms:created xsi:type="dcterms:W3CDTF">2019-12-09T18:15:34Z</dcterms:created>
  <dcterms:modified xsi:type="dcterms:W3CDTF">2022-07-13T12:38:14Z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0x0101003A767BAB3877AD40AB2230F30C79953F</vt:lpwstr>
  </property>
</Properties>
</file>